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14"/>
  </p:notesMasterIdLst>
  <p:sldIdLst>
    <p:sldId id="273" r:id="rId2"/>
    <p:sldId id="274" r:id="rId3"/>
    <p:sldId id="276" r:id="rId4"/>
    <p:sldId id="277" r:id="rId5"/>
    <p:sldId id="278" r:id="rId6"/>
    <p:sldId id="279" r:id="rId7"/>
    <p:sldId id="281" r:id="rId8"/>
    <p:sldId id="280" r:id="rId9"/>
    <p:sldId id="282" r:id="rId10"/>
    <p:sldId id="283" r:id="rId11"/>
    <p:sldId id="284" r:id="rId12"/>
    <p:sldId id="286"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OpoabTr9in5wnzIacgJ6rw==" hashData="bdM+rEu5NyI7eNkZTx4XRMo5HL1pp9QRie46Z1Sh+T8ou3TCZQlIzr4ifVFsFT5bXw3Hp9eIVLqqleSXA0UK3Q=="/>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56B"/>
    <a:srgbClr val="780811"/>
    <a:srgbClr val="EDF2F3"/>
    <a:srgbClr val="1C1C1C"/>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A1E6DE-DAC5-41EC-8BA6-1303EC7B0635}" v="9" dt="2025-09-01T04:37:51.3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6" autoAdjust="0"/>
    <p:restoredTop sz="94647" autoAdjust="0"/>
  </p:normalViewPr>
  <p:slideViewPr>
    <p:cSldViewPr snapToGrid="0" snapToObjects="1">
      <p:cViewPr varScale="1">
        <p:scale>
          <a:sx n="139" d="100"/>
          <a:sy n="139" d="100"/>
        </p:scale>
        <p:origin x="804" y="11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NHO PARK" userId="ec1a24b1eb5f6df6" providerId="LiveId" clId="{4E8F9FE4-FC00-4780-AC73-DE54AD7741D4}"/>
    <pc:docChg chg="undo custSel addSld delSld modSld sldOrd modMainMaster">
      <pc:chgData name="MINHO PARK" userId="ec1a24b1eb5f6df6" providerId="LiveId" clId="{4E8F9FE4-FC00-4780-AC73-DE54AD7741D4}" dt="2025-08-18T12:44:18.085" v="3508" actId="20577"/>
      <pc:docMkLst>
        <pc:docMk/>
      </pc:docMkLst>
      <pc:sldChg chg="modSp mod">
        <pc:chgData name="MINHO PARK" userId="ec1a24b1eb5f6df6" providerId="LiveId" clId="{4E8F9FE4-FC00-4780-AC73-DE54AD7741D4}" dt="2025-08-18T06:24:07.247" v="100" actId="255"/>
        <pc:sldMkLst>
          <pc:docMk/>
          <pc:sldMk cId="1504224030" sldId="273"/>
        </pc:sldMkLst>
        <pc:spChg chg="mod">
          <ac:chgData name="MINHO PARK" userId="ec1a24b1eb5f6df6" providerId="LiveId" clId="{4E8F9FE4-FC00-4780-AC73-DE54AD7741D4}" dt="2025-08-18T06:24:07.247" v="100" actId="255"/>
          <ac:spMkLst>
            <pc:docMk/>
            <pc:sldMk cId="1504224030" sldId="273"/>
            <ac:spMk id="7" creationId="{00000000-0000-0000-0000-000000000000}"/>
          </ac:spMkLst>
        </pc:spChg>
      </pc:sldChg>
      <pc:sldChg chg="addSp delSp modSp mod">
        <pc:chgData name="MINHO PARK" userId="ec1a24b1eb5f6df6" providerId="LiveId" clId="{4E8F9FE4-FC00-4780-AC73-DE54AD7741D4}" dt="2025-08-18T07:26:32.037" v="2368" actId="20577"/>
        <pc:sldMkLst>
          <pc:docMk/>
          <pc:sldMk cId="270784832" sldId="274"/>
        </pc:sldMkLst>
        <pc:spChg chg="mod">
          <ac:chgData name="MINHO PARK" userId="ec1a24b1eb5f6df6" providerId="LiveId" clId="{4E8F9FE4-FC00-4780-AC73-DE54AD7741D4}" dt="2025-08-18T07:26:32.037" v="2368" actId="20577"/>
          <ac:spMkLst>
            <pc:docMk/>
            <pc:sldMk cId="270784832" sldId="274"/>
            <ac:spMk id="2" creationId="{00000000-0000-0000-0000-000000000000}"/>
          </ac:spMkLst>
        </pc:spChg>
        <pc:spChg chg="mod">
          <ac:chgData name="MINHO PARK" userId="ec1a24b1eb5f6df6" providerId="LiveId" clId="{4E8F9FE4-FC00-4780-AC73-DE54AD7741D4}" dt="2025-08-18T06:35:31.926" v="211" actId="27636"/>
          <ac:spMkLst>
            <pc:docMk/>
            <pc:sldMk cId="270784832" sldId="274"/>
            <ac:spMk id="3" creationId="{00000000-0000-0000-0000-000000000000}"/>
          </ac:spMkLst>
        </pc:spChg>
      </pc:sldChg>
      <pc:sldChg chg="del">
        <pc:chgData name="MINHO PARK" userId="ec1a24b1eb5f6df6" providerId="LiveId" clId="{4E8F9FE4-FC00-4780-AC73-DE54AD7741D4}" dt="2025-08-18T07:40:15.839" v="2730" actId="47"/>
        <pc:sldMkLst>
          <pc:docMk/>
          <pc:sldMk cId="4147705440" sldId="275"/>
        </pc:sldMkLst>
      </pc:sldChg>
      <pc:sldChg chg="modSp add mod">
        <pc:chgData name="MINHO PARK" userId="ec1a24b1eb5f6df6" providerId="LiveId" clId="{4E8F9FE4-FC00-4780-AC73-DE54AD7741D4}" dt="2025-08-18T06:47:18.995" v="543" actId="20577"/>
        <pc:sldMkLst>
          <pc:docMk/>
          <pc:sldMk cId="238384410" sldId="276"/>
        </pc:sldMkLst>
        <pc:spChg chg="mod">
          <ac:chgData name="MINHO PARK" userId="ec1a24b1eb5f6df6" providerId="LiveId" clId="{4E8F9FE4-FC00-4780-AC73-DE54AD7741D4}" dt="2025-08-18T06:39:05.622" v="299" actId="20577"/>
          <ac:spMkLst>
            <pc:docMk/>
            <pc:sldMk cId="238384410" sldId="276"/>
            <ac:spMk id="2" creationId="{F43E364C-D84D-A6AC-76D5-8371F845F871}"/>
          </ac:spMkLst>
        </pc:spChg>
        <pc:spChg chg="mod">
          <ac:chgData name="MINHO PARK" userId="ec1a24b1eb5f6df6" providerId="LiveId" clId="{4E8F9FE4-FC00-4780-AC73-DE54AD7741D4}" dt="2025-08-18T06:47:18.995" v="543" actId="20577"/>
          <ac:spMkLst>
            <pc:docMk/>
            <pc:sldMk cId="238384410" sldId="276"/>
            <ac:spMk id="3" creationId="{335AFAD3-4EA6-BF1F-D934-206DD46850B0}"/>
          </ac:spMkLst>
        </pc:spChg>
      </pc:sldChg>
      <pc:sldChg chg="addSp modSp add mod">
        <pc:chgData name="MINHO PARK" userId="ec1a24b1eb5f6df6" providerId="LiveId" clId="{4E8F9FE4-FC00-4780-AC73-DE54AD7741D4}" dt="2025-08-18T07:02:22.192" v="1160" actId="20577"/>
        <pc:sldMkLst>
          <pc:docMk/>
          <pc:sldMk cId="4143830121" sldId="277"/>
        </pc:sldMkLst>
        <pc:spChg chg="mod">
          <ac:chgData name="MINHO PARK" userId="ec1a24b1eb5f6df6" providerId="LiveId" clId="{4E8F9FE4-FC00-4780-AC73-DE54AD7741D4}" dt="2025-08-18T07:02:22.192" v="1160" actId="20577"/>
          <ac:spMkLst>
            <pc:docMk/>
            <pc:sldMk cId="4143830121" sldId="277"/>
            <ac:spMk id="3" creationId="{84543F76-F9AB-4CC7-0EFD-C67DDD7AE889}"/>
          </ac:spMkLst>
        </pc:spChg>
        <pc:picChg chg="add mod">
          <ac:chgData name="MINHO PARK" userId="ec1a24b1eb5f6df6" providerId="LiveId" clId="{4E8F9FE4-FC00-4780-AC73-DE54AD7741D4}" dt="2025-08-18T06:55:15.799" v="887" actId="1076"/>
          <ac:picMkLst>
            <pc:docMk/>
            <pc:sldMk cId="4143830121" sldId="277"/>
            <ac:picMk id="2050" creationId="{62A669D8-0207-D0CD-A269-F8E96C20E0DE}"/>
          </ac:picMkLst>
        </pc:picChg>
      </pc:sldChg>
      <pc:sldChg chg="addSp delSp modSp add mod">
        <pc:chgData name="MINHO PARK" userId="ec1a24b1eb5f6df6" providerId="LiveId" clId="{4E8F9FE4-FC00-4780-AC73-DE54AD7741D4}" dt="2025-08-18T07:02:29.252" v="1167" actId="20577"/>
        <pc:sldMkLst>
          <pc:docMk/>
          <pc:sldMk cId="3122498078" sldId="278"/>
        </pc:sldMkLst>
        <pc:spChg chg="mod">
          <ac:chgData name="MINHO PARK" userId="ec1a24b1eb5f6df6" providerId="LiveId" clId="{4E8F9FE4-FC00-4780-AC73-DE54AD7741D4}" dt="2025-08-18T07:02:29.252" v="1167" actId="20577"/>
          <ac:spMkLst>
            <pc:docMk/>
            <pc:sldMk cId="3122498078" sldId="278"/>
            <ac:spMk id="3" creationId="{B8B0DAD0-F312-0586-EB9C-80B0F51F3CF0}"/>
          </ac:spMkLst>
        </pc:spChg>
        <pc:spChg chg="add mod">
          <ac:chgData name="MINHO PARK" userId="ec1a24b1eb5f6df6" providerId="LiveId" clId="{4E8F9FE4-FC00-4780-AC73-DE54AD7741D4}" dt="2025-08-18T07:01:30.793" v="1134" actId="1076"/>
          <ac:spMkLst>
            <pc:docMk/>
            <pc:sldMk cId="3122498078" sldId="278"/>
            <ac:spMk id="5" creationId="{1B2FE997-BFA6-E610-F045-994767A524B6}"/>
          </ac:spMkLst>
        </pc:spChg>
        <pc:picChg chg="add mod">
          <ac:chgData name="MINHO PARK" userId="ec1a24b1eb5f6df6" providerId="LiveId" clId="{4E8F9FE4-FC00-4780-AC73-DE54AD7741D4}" dt="2025-08-18T07:00:28.732" v="1098" actId="1076"/>
          <ac:picMkLst>
            <pc:docMk/>
            <pc:sldMk cId="3122498078" sldId="278"/>
            <ac:picMk id="4" creationId="{566A9B3D-093F-B810-DFFF-539A1DA0E80B}"/>
          </ac:picMkLst>
        </pc:picChg>
        <pc:picChg chg="add mod">
          <ac:chgData name="MINHO PARK" userId="ec1a24b1eb5f6df6" providerId="LiveId" clId="{4E8F9FE4-FC00-4780-AC73-DE54AD7741D4}" dt="2025-08-18T06:56:39.824" v="945" actId="14100"/>
          <ac:picMkLst>
            <pc:docMk/>
            <pc:sldMk cId="3122498078" sldId="278"/>
            <ac:picMk id="4100" creationId="{A1AD69BD-5D09-9D6F-8D08-BA11242B8ED2}"/>
          </ac:picMkLst>
        </pc:picChg>
      </pc:sldChg>
      <pc:sldChg chg="addSp delSp modSp add mod">
        <pc:chgData name="MINHO PARK" userId="ec1a24b1eb5f6df6" providerId="LiveId" clId="{4E8F9FE4-FC00-4780-AC73-DE54AD7741D4}" dt="2025-08-18T07:09:38.322" v="1234" actId="14100"/>
        <pc:sldMkLst>
          <pc:docMk/>
          <pc:sldMk cId="409793747" sldId="279"/>
        </pc:sldMkLst>
        <pc:spChg chg="mod">
          <ac:chgData name="MINHO PARK" userId="ec1a24b1eb5f6df6" providerId="LiveId" clId="{4E8F9FE4-FC00-4780-AC73-DE54AD7741D4}" dt="2025-08-18T07:07:28.196" v="1219" actId="20577"/>
          <ac:spMkLst>
            <pc:docMk/>
            <pc:sldMk cId="409793747" sldId="279"/>
            <ac:spMk id="3" creationId="{26A2D2F3-FB2D-B486-8BBE-71A485923DA6}"/>
          </ac:spMkLst>
        </pc:spChg>
        <pc:picChg chg="add mod">
          <ac:chgData name="MINHO PARK" userId="ec1a24b1eb5f6df6" providerId="LiveId" clId="{4E8F9FE4-FC00-4780-AC73-DE54AD7741D4}" dt="2025-08-18T07:07:54.559" v="1224" actId="1076"/>
          <ac:picMkLst>
            <pc:docMk/>
            <pc:sldMk cId="409793747" sldId="279"/>
            <ac:picMk id="6" creationId="{42559180-0874-98DD-42D9-0808BF433BA1}"/>
          </ac:picMkLst>
        </pc:picChg>
        <pc:picChg chg="add mod">
          <ac:chgData name="MINHO PARK" userId="ec1a24b1eb5f6df6" providerId="LiveId" clId="{4E8F9FE4-FC00-4780-AC73-DE54AD7741D4}" dt="2025-08-18T07:09:38.322" v="1234" actId="14100"/>
          <ac:picMkLst>
            <pc:docMk/>
            <pc:sldMk cId="409793747" sldId="279"/>
            <ac:picMk id="7" creationId="{172BAFC1-A18C-1C4B-A6E6-90F34FAB9340}"/>
          </ac:picMkLst>
        </pc:picChg>
        <pc:picChg chg="add mod">
          <ac:chgData name="MINHO PARK" userId="ec1a24b1eb5f6df6" providerId="LiveId" clId="{4E8F9FE4-FC00-4780-AC73-DE54AD7741D4}" dt="2025-08-18T07:08:23.412" v="1227" actId="1076"/>
          <ac:picMkLst>
            <pc:docMk/>
            <pc:sldMk cId="409793747" sldId="279"/>
            <ac:picMk id="5124" creationId="{1E081C28-B04A-7CB2-74E8-71DA3E851545}"/>
          </ac:picMkLst>
        </pc:picChg>
      </pc:sldChg>
      <pc:sldChg chg="addSp delSp modSp add mod ord">
        <pc:chgData name="MINHO PARK" userId="ec1a24b1eb5f6df6" providerId="LiveId" clId="{4E8F9FE4-FC00-4780-AC73-DE54AD7741D4}" dt="2025-08-18T07:39:46.223" v="2727" actId="478"/>
        <pc:sldMkLst>
          <pc:docMk/>
          <pc:sldMk cId="3368938239" sldId="280"/>
        </pc:sldMkLst>
        <pc:spChg chg="mod">
          <ac:chgData name="MINHO PARK" userId="ec1a24b1eb5f6df6" providerId="LiveId" clId="{4E8F9FE4-FC00-4780-AC73-DE54AD7741D4}" dt="2025-08-18T07:30:21.551" v="2657" actId="20577"/>
          <ac:spMkLst>
            <pc:docMk/>
            <pc:sldMk cId="3368938239" sldId="280"/>
            <ac:spMk id="3" creationId="{3D3CD03E-84AA-4C87-3FBC-53C2D8D9BE6E}"/>
          </ac:spMkLst>
        </pc:spChg>
        <pc:spChg chg="add mod">
          <ac:chgData name="MINHO PARK" userId="ec1a24b1eb5f6df6" providerId="LiveId" clId="{4E8F9FE4-FC00-4780-AC73-DE54AD7741D4}" dt="2025-08-18T07:38:17.964" v="2726" actId="1076"/>
          <ac:spMkLst>
            <pc:docMk/>
            <pc:sldMk cId="3368938239" sldId="280"/>
            <ac:spMk id="8" creationId="{81BD495E-7EA9-FD3E-25DE-F1795F4CA7BA}"/>
          </ac:spMkLst>
        </pc:spChg>
        <pc:picChg chg="add mod">
          <ac:chgData name="MINHO PARK" userId="ec1a24b1eb5f6df6" providerId="LiveId" clId="{4E8F9FE4-FC00-4780-AC73-DE54AD7741D4}" dt="2025-08-18T07:38:13.655" v="2725" actId="14100"/>
          <ac:picMkLst>
            <pc:docMk/>
            <pc:sldMk cId="3368938239" sldId="280"/>
            <ac:picMk id="12" creationId="{9008A31E-F65F-79EB-098A-5FE637C36A93}"/>
          </ac:picMkLst>
        </pc:picChg>
        <pc:picChg chg="add mod">
          <ac:chgData name="MINHO PARK" userId="ec1a24b1eb5f6df6" providerId="LiveId" clId="{4E8F9FE4-FC00-4780-AC73-DE54AD7741D4}" dt="2025-08-18T07:31:21.424" v="2666" actId="14100"/>
          <ac:picMkLst>
            <pc:docMk/>
            <pc:sldMk cId="3368938239" sldId="280"/>
            <ac:picMk id="7172" creationId="{A62AD526-3EC5-74ED-D708-F97C25BE5C3E}"/>
          </ac:picMkLst>
        </pc:picChg>
      </pc:sldChg>
      <pc:sldChg chg="addSp delSp modSp add mod">
        <pc:chgData name="MINHO PARK" userId="ec1a24b1eb5f6df6" providerId="LiveId" clId="{4E8F9FE4-FC00-4780-AC73-DE54AD7741D4}" dt="2025-08-18T07:26:44.126" v="2369" actId="478"/>
        <pc:sldMkLst>
          <pc:docMk/>
          <pc:sldMk cId="3385595442" sldId="281"/>
        </pc:sldMkLst>
        <pc:spChg chg="mod">
          <ac:chgData name="MINHO PARK" userId="ec1a24b1eb5f6df6" providerId="LiveId" clId="{4E8F9FE4-FC00-4780-AC73-DE54AD7741D4}" dt="2025-08-18T07:25:22.142" v="2327" actId="20577"/>
          <ac:spMkLst>
            <pc:docMk/>
            <pc:sldMk cId="3385595442" sldId="281"/>
            <ac:spMk id="3" creationId="{4F9F4BE7-257F-BA5D-8328-199B34AC65DD}"/>
          </ac:spMkLst>
        </pc:spChg>
        <pc:spChg chg="add mod">
          <ac:chgData name="MINHO PARK" userId="ec1a24b1eb5f6df6" providerId="LiveId" clId="{4E8F9FE4-FC00-4780-AC73-DE54AD7741D4}" dt="2025-08-18T07:25:52.480" v="2352" actId="1076"/>
          <ac:spMkLst>
            <pc:docMk/>
            <pc:sldMk cId="3385595442" sldId="281"/>
            <ac:spMk id="9" creationId="{DF64CA9E-4C66-3AC6-A33A-68D26CE3718E}"/>
          </ac:spMkLst>
        </pc:spChg>
        <pc:picChg chg="add mod">
          <ac:chgData name="MINHO PARK" userId="ec1a24b1eb5f6df6" providerId="LiveId" clId="{4E8F9FE4-FC00-4780-AC73-DE54AD7741D4}" dt="2025-08-18T07:25:13.154" v="2304" actId="1076"/>
          <ac:picMkLst>
            <pc:docMk/>
            <pc:sldMk cId="3385595442" sldId="281"/>
            <ac:picMk id="5" creationId="{20E74D41-DAFE-8096-FE62-04BDFC45788B}"/>
          </ac:picMkLst>
        </pc:picChg>
        <pc:picChg chg="add mod">
          <ac:chgData name="MINHO PARK" userId="ec1a24b1eb5f6df6" providerId="LiveId" clId="{4E8F9FE4-FC00-4780-AC73-DE54AD7741D4}" dt="2025-08-18T07:25:10.808" v="2303" actId="1076"/>
          <ac:picMkLst>
            <pc:docMk/>
            <pc:sldMk cId="3385595442" sldId="281"/>
            <ac:picMk id="8" creationId="{4702EE9E-6584-F443-E9A0-7D4358204F7E}"/>
          </ac:picMkLst>
        </pc:picChg>
      </pc:sldChg>
      <pc:sldChg chg="add del">
        <pc:chgData name="MINHO PARK" userId="ec1a24b1eb5f6df6" providerId="LiveId" clId="{4E8F9FE4-FC00-4780-AC73-DE54AD7741D4}" dt="2025-08-18T07:40:13.937" v="2729" actId="47"/>
        <pc:sldMkLst>
          <pc:docMk/>
          <pc:sldMk cId="2487709367" sldId="282"/>
        </pc:sldMkLst>
      </pc:sldChg>
      <pc:sldChg chg="addSp delSp modSp add mod">
        <pc:chgData name="MINHO PARK" userId="ec1a24b1eb5f6df6" providerId="LiveId" clId="{4E8F9FE4-FC00-4780-AC73-DE54AD7741D4}" dt="2025-08-18T12:30:02.049" v="2868" actId="313"/>
        <pc:sldMkLst>
          <pc:docMk/>
          <pc:sldMk cId="4103567133" sldId="282"/>
        </pc:sldMkLst>
        <pc:spChg chg="mod">
          <ac:chgData name="MINHO PARK" userId="ec1a24b1eb5f6df6" providerId="LiveId" clId="{4E8F9FE4-FC00-4780-AC73-DE54AD7741D4}" dt="2025-08-18T12:25:38.058" v="2739" actId="20577"/>
          <ac:spMkLst>
            <pc:docMk/>
            <pc:sldMk cId="4103567133" sldId="282"/>
            <ac:spMk id="2" creationId="{DFA041FD-BBFA-D96E-D09C-79BB05D6E5C6}"/>
          </ac:spMkLst>
        </pc:spChg>
        <pc:spChg chg="mod">
          <ac:chgData name="MINHO PARK" userId="ec1a24b1eb5f6df6" providerId="LiveId" clId="{4E8F9FE4-FC00-4780-AC73-DE54AD7741D4}" dt="2025-08-18T12:30:02.049" v="2868" actId="313"/>
          <ac:spMkLst>
            <pc:docMk/>
            <pc:sldMk cId="4103567133" sldId="282"/>
            <ac:spMk id="3" creationId="{6017AD6F-0633-4A3E-9488-39A802815835}"/>
          </ac:spMkLst>
        </pc:spChg>
        <pc:picChg chg="add mod">
          <ac:chgData name="MINHO PARK" userId="ec1a24b1eb5f6df6" providerId="LiveId" clId="{4E8F9FE4-FC00-4780-AC73-DE54AD7741D4}" dt="2025-08-18T12:27:40.848" v="2775" actId="1076"/>
          <ac:picMkLst>
            <pc:docMk/>
            <pc:sldMk cId="4103567133" sldId="282"/>
            <ac:picMk id="5" creationId="{37FBAAD4-FF7D-0EB6-515F-8593AB923723}"/>
          </ac:picMkLst>
        </pc:picChg>
      </pc:sldChg>
      <pc:sldChg chg="addSp delSp modSp add mod">
        <pc:chgData name="MINHO PARK" userId="ec1a24b1eb5f6df6" providerId="LiveId" clId="{4E8F9FE4-FC00-4780-AC73-DE54AD7741D4}" dt="2025-08-18T12:38:14.882" v="3243" actId="1076"/>
        <pc:sldMkLst>
          <pc:docMk/>
          <pc:sldMk cId="4369776" sldId="283"/>
        </pc:sldMkLst>
        <pc:spChg chg="mod">
          <ac:chgData name="MINHO PARK" userId="ec1a24b1eb5f6df6" providerId="LiveId" clId="{4E8F9FE4-FC00-4780-AC73-DE54AD7741D4}" dt="2025-08-18T12:30:24.780" v="2901" actId="20577"/>
          <ac:spMkLst>
            <pc:docMk/>
            <pc:sldMk cId="4369776" sldId="283"/>
            <ac:spMk id="2" creationId="{A1E5C14A-57E5-2441-A705-30EEEB1B8235}"/>
          </ac:spMkLst>
        </pc:spChg>
        <pc:spChg chg="mod">
          <ac:chgData name="MINHO PARK" userId="ec1a24b1eb5f6df6" providerId="LiveId" clId="{4E8F9FE4-FC00-4780-AC73-DE54AD7741D4}" dt="2025-08-18T12:38:08.489" v="3241" actId="20577"/>
          <ac:spMkLst>
            <pc:docMk/>
            <pc:sldMk cId="4369776" sldId="283"/>
            <ac:spMk id="3" creationId="{448D1644-EF9D-1E10-F5F0-A5031C8ECFCC}"/>
          </ac:spMkLst>
        </pc:spChg>
        <pc:picChg chg="add mod">
          <ac:chgData name="MINHO PARK" userId="ec1a24b1eb5f6df6" providerId="LiveId" clId="{4E8F9FE4-FC00-4780-AC73-DE54AD7741D4}" dt="2025-08-18T12:38:14.882" v="3243" actId="1076"/>
          <ac:picMkLst>
            <pc:docMk/>
            <pc:sldMk cId="4369776" sldId="283"/>
            <ac:picMk id="6" creationId="{7DE14935-5470-F712-4548-A16361F689A9}"/>
          </ac:picMkLst>
        </pc:picChg>
        <pc:picChg chg="add mod">
          <ac:chgData name="MINHO PARK" userId="ec1a24b1eb5f6df6" providerId="LiveId" clId="{4E8F9FE4-FC00-4780-AC73-DE54AD7741D4}" dt="2025-08-18T12:36:13.198" v="3056" actId="1076"/>
          <ac:picMkLst>
            <pc:docMk/>
            <pc:sldMk cId="4369776" sldId="283"/>
            <ac:picMk id="1026" creationId="{E4B3AABA-E9A0-079F-1B8E-12A8A995CD93}"/>
          </ac:picMkLst>
        </pc:picChg>
      </pc:sldChg>
      <pc:sldChg chg="addSp delSp modSp add mod">
        <pc:chgData name="MINHO PARK" userId="ec1a24b1eb5f6df6" providerId="LiveId" clId="{4E8F9FE4-FC00-4780-AC73-DE54AD7741D4}" dt="2025-08-18T12:41:20.545" v="3379" actId="1076"/>
        <pc:sldMkLst>
          <pc:docMk/>
          <pc:sldMk cId="2281756441" sldId="284"/>
        </pc:sldMkLst>
        <pc:spChg chg="mod">
          <ac:chgData name="MINHO PARK" userId="ec1a24b1eb5f6df6" providerId="LiveId" clId="{4E8F9FE4-FC00-4780-AC73-DE54AD7741D4}" dt="2025-08-18T12:41:12.457" v="3376" actId="20577"/>
          <ac:spMkLst>
            <pc:docMk/>
            <pc:sldMk cId="2281756441" sldId="284"/>
            <ac:spMk id="3" creationId="{96AB3760-79D6-476D-1075-F9FB4C0A8F6A}"/>
          </ac:spMkLst>
        </pc:spChg>
        <pc:picChg chg="add mod">
          <ac:chgData name="MINHO PARK" userId="ec1a24b1eb5f6df6" providerId="LiveId" clId="{4E8F9FE4-FC00-4780-AC73-DE54AD7741D4}" dt="2025-08-18T12:40:56.798" v="3328" actId="14100"/>
          <ac:picMkLst>
            <pc:docMk/>
            <pc:sldMk cId="2281756441" sldId="284"/>
            <ac:picMk id="5" creationId="{CC6E94C4-2CCF-6A67-211B-82B88D4D3166}"/>
          </ac:picMkLst>
        </pc:picChg>
        <pc:picChg chg="add mod">
          <ac:chgData name="MINHO PARK" userId="ec1a24b1eb5f6df6" providerId="LiveId" clId="{4E8F9FE4-FC00-4780-AC73-DE54AD7741D4}" dt="2025-08-18T12:41:20.545" v="3379" actId="1076"/>
          <ac:picMkLst>
            <pc:docMk/>
            <pc:sldMk cId="2281756441" sldId="284"/>
            <ac:picMk id="8" creationId="{E6895F0F-0809-D573-E5C1-41D35DC4944D}"/>
          </ac:picMkLst>
        </pc:picChg>
      </pc:sldChg>
      <pc:sldChg chg="addSp delSp modSp add mod">
        <pc:chgData name="MINHO PARK" userId="ec1a24b1eb5f6df6" providerId="LiveId" clId="{4E8F9FE4-FC00-4780-AC73-DE54AD7741D4}" dt="2025-08-18T12:42:32.739" v="3440" actId="478"/>
        <pc:sldMkLst>
          <pc:docMk/>
          <pc:sldMk cId="3427244427" sldId="285"/>
        </pc:sldMkLst>
      </pc:sldChg>
      <pc:sldChg chg="addSp delSp modSp add mod">
        <pc:chgData name="MINHO PARK" userId="ec1a24b1eb5f6df6" providerId="LiveId" clId="{4E8F9FE4-FC00-4780-AC73-DE54AD7741D4}" dt="2025-08-18T12:44:18.085" v="3508" actId="20577"/>
        <pc:sldMkLst>
          <pc:docMk/>
          <pc:sldMk cId="2754320111" sldId="286"/>
        </pc:sldMkLst>
        <pc:spChg chg="mod">
          <ac:chgData name="MINHO PARK" userId="ec1a24b1eb5f6df6" providerId="LiveId" clId="{4E8F9FE4-FC00-4780-AC73-DE54AD7741D4}" dt="2025-08-18T12:44:18.085" v="3508" actId="20577"/>
          <ac:spMkLst>
            <pc:docMk/>
            <pc:sldMk cId="2754320111" sldId="286"/>
            <ac:spMk id="3" creationId="{32CB6FD0-90CC-F97C-BB36-B0C30C210FEB}"/>
          </ac:spMkLst>
        </pc:spChg>
        <pc:picChg chg="mod">
          <ac:chgData name="MINHO PARK" userId="ec1a24b1eb5f6df6" providerId="LiveId" clId="{4E8F9FE4-FC00-4780-AC73-DE54AD7741D4}" dt="2025-08-18T12:42:25.593" v="3439" actId="14100"/>
          <ac:picMkLst>
            <pc:docMk/>
            <pc:sldMk cId="2754320111" sldId="286"/>
            <ac:picMk id="6" creationId="{D5B4A14C-94C7-F815-E832-2D5618A0CD69}"/>
          </ac:picMkLst>
        </pc:picChg>
        <pc:picChg chg="add mod">
          <ac:chgData name="MINHO PARK" userId="ec1a24b1eb5f6df6" providerId="LiveId" clId="{4E8F9FE4-FC00-4780-AC73-DE54AD7741D4}" dt="2025-08-18T12:43:57.853" v="3490" actId="1076"/>
          <ac:picMkLst>
            <pc:docMk/>
            <pc:sldMk cId="2754320111" sldId="286"/>
            <ac:picMk id="7" creationId="{02D6532D-0B4F-1E16-0280-97E4D6F14E31}"/>
          </ac:picMkLst>
        </pc:picChg>
      </pc:sldChg>
      <pc:sldMasterChg chg="addSp delSp modSp mod modSldLayout">
        <pc:chgData name="MINHO PARK" userId="ec1a24b1eb5f6df6" providerId="LiveId" clId="{4E8F9FE4-FC00-4780-AC73-DE54AD7741D4}" dt="2025-08-18T06:35:00.103" v="208" actId="14100"/>
        <pc:sldMasterMkLst>
          <pc:docMk/>
          <pc:sldMasterMk cId="0" sldId="2147483662"/>
        </pc:sldMasterMkLst>
        <pc:spChg chg="mod">
          <ac:chgData name="MINHO PARK" userId="ec1a24b1eb5f6df6" providerId="LiveId" clId="{4E8F9FE4-FC00-4780-AC73-DE54AD7741D4}" dt="2025-08-18T06:22:29.552" v="64" actId="207"/>
          <ac:spMkLst>
            <pc:docMk/>
            <pc:sldMasterMk cId="0" sldId="2147483662"/>
            <ac:spMk id="2" creationId="{00000000-0000-0000-0000-000000000000}"/>
          </ac:spMkLst>
        </pc:spChg>
        <pc:spChg chg="mod">
          <ac:chgData name="MINHO PARK" userId="ec1a24b1eb5f6df6" providerId="LiveId" clId="{4E8F9FE4-FC00-4780-AC73-DE54AD7741D4}" dt="2025-08-18T06:22:18.333" v="63" actId="207"/>
          <ac:spMkLst>
            <pc:docMk/>
            <pc:sldMasterMk cId="0" sldId="2147483662"/>
            <ac:spMk id="11" creationId="{00000000-0000-0000-0000-000000000000}"/>
          </ac:spMkLst>
        </pc:spChg>
        <pc:picChg chg="add mod">
          <ac:chgData name="MINHO PARK" userId="ec1a24b1eb5f6df6" providerId="LiveId" clId="{4E8F9FE4-FC00-4780-AC73-DE54AD7741D4}" dt="2025-08-18T06:18:15.877" v="61" actId="1035"/>
          <ac:picMkLst>
            <pc:docMk/>
            <pc:sldMasterMk cId="0" sldId="2147483662"/>
            <ac:picMk id="4" creationId="{3AC8EC1D-A342-60E2-047F-93FE9ECDEA0C}"/>
          </ac:picMkLst>
        </pc:picChg>
        <pc:sldLayoutChg chg="addSp delSp modSp mod">
          <pc:chgData name="MINHO PARK" userId="ec1a24b1eb5f6df6" providerId="LiveId" clId="{4E8F9FE4-FC00-4780-AC73-DE54AD7741D4}" dt="2025-08-18T06:17:50.630" v="16" actId="1076"/>
          <pc:sldLayoutMkLst>
            <pc:docMk/>
            <pc:sldMasterMk cId="0" sldId="2147483662"/>
            <pc:sldLayoutMk cId="0" sldId="2147483663"/>
          </pc:sldLayoutMkLst>
        </pc:sldLayoutChg>
        <pc:sldLayoutChg chg="modSp mod">
          <pc:chgData name="MINHO PARK" userId="ec1a24b1eb5f6df6" providerId="LiveId" clId="{4E8F9FE4-FC00-4780-AC73-DE54AD7741D4}" dt="2025-08-18T06:35:00.103" v="208" actId="14100"/>
          <pc:sldLayoutMkLst>
            <pc:docMk/>
            <pc:sldMasterMk cId="0" sldId="2147483662"/>
            <pc:sldLayoutMk cId="0" sldId="2147483665"/>
          </pc:sldLayoutMkLst>
          <pc:spChg chg="mod">
            <ac:chgData name="MINHO PARK" userId="ec1a24b1eb5f6df6" providerId="LiveId" clId="{4E8F9FE4-FC00-4780-AC73-DE54AD7741D4}" dt="2025-08-18T06:35:00.103" v="208" actId="14100"/>
            <ac:spMkLst>
              <pc:docMk/>
              <pc:sldMasterMk cId="0" sldId="2147483662"/>
              <pc:sldLayoutMk cId="0" sldId="2147483665"/>
              <ac:spMk id="4" creationId="{00000000-0000-0000-0000-000000000000}"/>
            </ac:spMkLst>
          </pc:spChg>
        </pc:sldLayoutChg>
      </pc:sldMasterChg>
    </pc:docChg>
  </pc:docChgLst>
  <pc:docChgLst>
    <pc:chgData name="MINHO PARK" userId="ec1a24b1eb5f6df6" providerId="LiveId" clId="{DEA1E6DE-DAC5-41EC-8BA6-1303EC7B0635}"/>
    <pc:docChg chg="undo custSel delSld modSld modMainMaster">
      <pc:chgData name="MINHO PARK" userId="ec1a24b1eb5f6df6" providerId="LiveId" clId="{DEA1E6DE-DAC5-41EC-8BA6-1303EC7B0635}" dt="2025-09-01T04:46:12.696" v="202" actId="1035"/>
      <pc:docMkLst>
        <pc:docMk/>
      </pc:docMkLst>
      <pc:sldChg chg="modSp mod">
        <pc:chgData name="MINHO PARK" userId="ec1a24b1eb5f6df6" providerId="LiveId" clId="{DEA1E6DE-DAC5-41EC-8BA6-1303EC7B0635}" dt="2025-09-01T04:25:01.614" v="43" actId="1036"/>
        <pc:sldMkLst>
          <pc:docMk/>
          <pc:sldMk cId="1504224030" sldId="273"/>
        </pc:sldMkLst>
        <pc:spChg chg="mod">
          <ac:chgData name="MINHO PARK" userId="ec1a24b1eb5f6df6" providerId="LiveId" clId="{DEA1E6DE-DAC5-41EC-8BA6-1303EC7B0635}" dt="2025-09-01T04:25:01.614" v="43" actId="1036"/>
          <ac:spMkLst>
            <pc:docMk/>
            <pc:sldMk cId="1504224030" sldId="273"/>
            <ac:spMk id="7" creationId="{00000000-0000-0000-0000-000000000000}"/>
          </ac:spMkLst>
        </pc:spChg>
      </pc:sldChg>
      <pc:sldChg chg="modSp mod">
        <pc:chgData name="MINHO PARK" userId="ec1a24b1eb5f6df6" providerId="LiveId" clId="{DEA1E6DE-DAC5-41EC-8BA6-1303EC7B0635}" dt="2025-09-01T04:25:29.023" v="60"/>
        <pc:sldMkLst>
          <pc:docMk/>
          <pc:sldMk cId="270784832" sldId="274"/>
        </pc:sldMkLst>
        <pc:spChg chg="mod">
          <ac:chgData name="MINHO PARK" userId="ec1a24b1eb5f6df6" providerId="LiveId" clId="{DEA1E6DE-DAC5-41EC-8BA6-1303EC7B0635}" dt="2025-09-01T04:25:29.023" v="60"/>
          <ac:spMkLst>
            <pc:docMk/>
            <pc:sldMk cId="270784832" sldId="274"/>
            <ac:spMk id="3" creationId="{00000000-0000-0000-0000-000000000000}"/>
          </ac:spMkLst>
        </pc:spChg>
      </pc:sldChg>
      <pc:sldChg chg="modSp mod">
        <pc:chgData name="MINHO PARK" userId="ec1a24b1eb5f6df6" providerId="LiveId" clId="{DEA1E6DE-DAC5-41EC-8BA6-1303EC7B0635}" dt="2025-09-01T04:26:50.819" v="82" actId="20577"/>
        <pc:sldMkLst>
          <pc:docMk/>
          <pc:sldMk cId="238384410" sldId="276"/>
        </pc:sldMkLst>
        <pc:spChg chg="mod">
          <ac:chgData name="MINHO PARK" userId="ec1a24b1eb5f6df6" providerId="LiveId" clId="{DEA1E6DE-DAC5-41EC-8BA6-1303EC7B0635}" dt="2025-09-01T04:26:50.819" v="82" actId="20577"/>
          <ac:spMkLst>
            <pc:docMk/>
            <pc:sldMk cId="238384410" sldId="276"/>
            <ac:spMk id="3" creationId="{335AFAD3-4EA6-BF1F-D934-206DD46850B0}"/>
          </ac:spMkLst>
        </pc:spChg>
      </pc:sldChg>
      <pc:sldChg chg="modSp">
        <pc:chgData name="MINHO PARK" userId="ec1a24b1eb5f6df6" providerId="LiveId" clId="{DEA1E6DE-DAC5-41EC-8BA6-1303EC7B0635}" dt="2025-09-01T04:28:27.674" v="83" actId="14100"/>
        <pc:sldMkLst>
          <pc:docMk/>
          <pc:sldMk cId="3122498078" sldId="278"/>
        </pc:sldMkLst>
        <pc:picChg chg="mod">
          <ac:chgData name="MINHO PARK" userId="ec1a24b1eb5f6df6" providerId="LiveId" clId="{DEA1E6DE-DAC5-41EC-8BA6-1303EC7B0635}" dt="2025-09-01T04:28:27.674" v="83" actId="14100"/>
          <ac:picMkLst>
            <pc:docMk/>
            <pc:sldMk cId="3122498078" sldId="278"/>
            <ac:picMk id="4100" creationId="{A1AD69BD-5D09-9D6F-8D08-BA11242B8ED2}"/>
          </ac:picMkLst>
        </pc:picChg>
      </pc:sldChg>
      <pc:sldChg chg="modSp mod">
        <pc:chgData name="MINHO PARK" userId="ec1a24b1eb5f6df6" providerId="LiveId" clId="{DEA1E6DE-DAC5-41EC-8BA6-1303EC7B0635}" dt="2025-09-01T04:32:43.204" v="101" actId="20577"/>
        <pc:sldMkLst>
          <pc:docMk/>
          <pc:sldMk cId="3368938239" sldId="280"/>
        </pc:sldMkLst>
        <pc:spChg chg="mod">
          <ac:chgData name="MINHO PARK" userId="ec1a24b1eb5f6df6" providerId="LiveId" clId="{DEA1E6DE-DAC5-41EC-8BA6-1303EC7B0635}" dt="2025-09-01T04:32:43.204" v="101" actId="20577"/>
          <ac:spMkLst>
            <pc:docMk/>
            <pc:sldMk cId="3368938239" sldId="280"/>
            <ac:spMk id="3" creationId="{3D3CD03E-84AA-4C87-3FBC-53C2D8D9BE6E}"/>
          </ac:spMkLst>
        </pc:spChg>
      </pc:sldChg>
      <pc:sldChg chg="addSp delSp modSp mod">
        <pc:chgData name="MINHO PARK" userId="ec1a24b1eb5f6df6" providerId="LiveId" clId="{DEA1E6DE-DAC5-41EC-8BA6-1303EC7B0635}" dt="2025-09-01T04:46:12.696" v="202" actId="1035"/>
        <pc:sldMkLst>
          <pc:docMk/>
          <pc:sldMk cId="4103567133" sldId="282"/>
        </pc:sldMkLst>
        <pc:spChg chg="mod">
          <ac:chgData name="MINHO PARK" userId="ec1a24b1eb5f6df6" providerId="LiveId" clId="{DEA1E6DE-DAC5-41EC-8BA6-1303EC7B0635}" dt="2025-09-01T04:45:53.777" v="178" actId="20577"/>
          <ac:spMkLst>
            <pc:docMk/>
            <pc:sldMk cId="4103567133" sldId="282"/>
            <ac:spMk id="3" creationId="{6017AD6F-0633-4A3E-9488-39A802815835}"/>
          </ac:spMkLst>
        </pc:spChg>
        <pc:picChg chg="mod">
          <ac:chgData name="MINHO PARK" userId="ec1a24b1eb5f6df6" providerId="LiveId" clId="{DEA1E6DE-DAC5-41EC-8BA6-1303EC7B0635}" dt="2025-09-01T04:34:54.927" v="139" actId="1038"/>
          <ac:picMkLst>
            <pc:docMk/>
            <pc:sldMk cId="4103567133" sldId="282"/>
            <ac:picMk id="5" creationId="{37FBAAD4-FF7D-0EB6-515F-8593AB923723}"/>
          </ac:picMkLst>
        </pc:picChg>
        <pc:picChg chg="del">
          <ac:chgData name="MINHO PARK" userId="ec1a24b1eb5f6df6" providerId="LiveId" clId="{DEA1E6DE-DAC5-41EC-8BA6-1303EC7B0635}" dt="2025-09-01T04:45:43.217" v="174" actId="478"/>
          <ac:picMkLst>
            <pc:docMk/>
            <pc:sldMk cId="4103567133" sldId="282"/>
            <ac:picMk id="7" creationId="{C6C51442-A6DF-60E5-039D-086D945D0C71}"/>
          </ac:picMkLst>
        </pc:picChg>
        <pc:picChg chg="add mod ord">
          <ac:chgData name="MINHO PARK" userId="ec1a24b1eb5f6df6" providerId="LiveId" clId="{DEA1E6DE-DAC5-41EC-8BA6-1303EC7B0635}" dt="2025-09-01T04:45:59.405" v="180" actId="167"/>
          <ac:picMkLst>
            <pc:docMk/>
            <pc:sldMk cId="4103567133" sldId="282"/>
            <ac:picMk id="10" creationId="{0E9C9EF0-8C8B-1285-5AFA-CA8A80D9AAF1}"/>
          </ac:picMkLst>
        </pc:picChg>
        <pc:cxnChg chg="add mod">
          <ac:chgData name="MINHO PARK" userId="ec1a24b1eb5f6df6" providerId="LiveId" clId="{DEA1E6DE-DAC5-41EC-8BA6-1303EC7B0635}" dt="2025-09-01T04:46:04.282" v="183" actId="1035"/>
          <ac:cxnSpMkLst>
            <pc:docMk/>
            <pc:sldMk cId="4103567133" sldId="282"/>
            <ac:cxnSpMk id="6" creationId="{B1014327-931C-8640-E923-B518802BF61C}"/>
          </ac:cxnSpMkLst>
        </pc:cxnChg>
        <pc:cxnChg chg="add mod">
          <ac:chgData name="MINHO PARK" userId="ec1a24b1eb5f6df6" providerId="LiveId" clId="{DEA1E6DE-DAC5-41EC-8BA6-1303EC7B0635}" dt="2025-09-01T04:46:12.696" v="202" actId="1035"/>
          <ac:cxnSpMkLst>
            <pc:docMk/>
            <pc:sldMk cId="4103567133" sldId="282"/>
            <ac:cxnSpMk id="8" creationId="{257CDA52-BAB4-F4DA-2B7F-D75C9BB7610F}"/>
          </ac:cxnSpMkLst>
        </pc:cxnChg>
      </pc:sldChg>
      <pc:sldChg chg="modSp mod">
        <pc:chgData name="MINHO PARK" userId="ec1a24b1eb5f6df6" providerId="LiveId" clId="{DEA1E6DE-DAC5-41EC-8BA6-1303EC7B0635}" dt="2025-09-01T04:39:12.500" v="172" actId="20577"/>
        <pc:sldMkLst>
          <pc:docMk/>
          <pc:sldMk cId="4369776" sldId="283"/>
        </pc:sldMkLst>
        <pc:spChg chg="mod">
          <ac:chgData name="MINHO PARK" userId="ec1a24b1eb5f6df6" providerId="LiveId" clId="{DEA1E6DE-DAC5-41EC-8BA6-1303EC7B0635}" dt="2025-09-01T04:39:12.500" v="172" actId="20577"/>
          <ac:spMkLst>
            <pc:docMk/>
            <pc:sldMk cId="4369776" sldId="283"/>
            <ac:spMk id="3" creationId="{448D1644-EF9D-1E10-F5F0-A5031C8ECFCC}"/>
          </ac:spMkLst>
        </pc:spChg>
        <pc:picChg chg="mod">
          <ac:chgData name="MINHO PARK" userId="ec1a24b1eb5f6df6" providerId="LiveId" clId="{DEA1E6DE-DAC5-41EC-8BA6-1303EC7B0635}" dt="2025-09-01T04:39:04.896" v="161" actId="1076"/>
          <ac:picMkLst>
            <pc:docMk/>
            <pc:sldMk cId="4369776" sldId="283"/>
            <ac:picMk id="6" creationId="{7DE14935-5470-F712-4548-A16361F689A9}"/>
          </ac:picMkLst>
        </pc:picChg>
      </pc:sldChg>
      <pc:sldChg chg="del">
        <pc:chgData name="MINHO PARK" userId="ec1a24b1eb5f6df6" providerId="LiveId" clId="{DEA1E6DE-DAC5-41EC-8BA6-1303EC7B0635}" dt="2025-09-01T04:39:45.665" v="173" actId="47"/>
        <pc:sldMkLst>
          <pc:docMk/>
          <pc:sldMk cId="3427244427" sldId="285"/>
        </pc:sldMkLst>
      </pc:sldChg>
      <pc:sldMasterChg chg="modSldLayout">
        <pc:chgData name="MINHO PARK" userId="ec1a24b1eb5f6df6" providerId="LiveId" clId="{DEA1E6DE-DAC5-41EC-8BA6-1303EC7B0635}" dt="2025-09-01T04:24:00.604" v="1"/>
        <pc:sldMasterMkLst>
          <pc:docMk/>
          <pc:sldMasterMk cId="0" sldId="2147483662"/>
        </pc:sldMasterMkLst>
        <pc:sldLayoutChg chg="addSp delSp modSp mod">
          <pc:chgData name="MINHO PARK" userId="ec1a24b1eb5f6df6" providerId="LiveId" clId="{DEA1E6DE-DAC5-41EC-8BA6-1303EC7B0635}" dt="2025-09-01T04:24:00.604" v="1"/>
          <pc:sldLayoutMkLst>
            <pc:docMk/>
            <pc:sldMasterMk cId="0" sldId="2147483662"/>
            <pc:sldLayoutMk cId="0" sldId="2147483663"/>
          </pc:sldLayoutMkLst>
          <pc:spChg chg="add mod">
            <ac:chgData name="MINHO PARK" userId="ec1a24b1eb5f6df6" providerId="LiveId" clId="{DEA1E6DE-DAC5-41EC-8BA6-1303EC7B0635}" dt="2025-09-01T04:24:00.604" v="1"/>
            <ac:spMkLst>
              <pc:docMk/>
              <pc:sldMasterMk cId="0" sldId="2147483662"/>
              <pc:sldLayoutMk cId="0" sldId="2147483663"/>
              <ac:spMk id="5" creationId="{A613D62B-9E2B-D745-58F9-8F78A5DB3593}"/>
            </ac:spMkLst>
          </pc:spChg>
          <pc:picChg chg="add mod">
            <ac:chgData name="MINHO PARK" userId="ec1a24b1eb5f6df6" providerId="LiveId" clId="{DEA1E6DE-DAC5-41EC-8BA6-1303EC7B0635}" dt="2025-09-01T04:24:00.604" v="1"/>
            <ac:picMkLst>
              <pc:docMk/>
              <pc:sldMasterMk cId="0" sldId="2147483662"/>
              <pc:sldLayoutMk cId="0" sldId="2147483663"/>
              <ac:picMk id="4" creationId="{03D51461-3547-EBF4-BB69-3C226E145310}"/>
            </ac:picMkLst>
          </pc:picChg>
          <pc:picChg chg="del">
            <ac:chgData name="MINHO PARK" userId="ec1a24b1eb5f6df6" providerId="LiveId" clId="{DEA1E6DE-DAC5-41EC-8BA6-1303EC7B0635}" dt="2025-09-01T04:23:55.219" v="0" actId="478"/>
            <ac:picMkLst>
              <pc:docMk/>
              <pc:sldMasterMk cId="0" sldId="2147483662"/>
              <pc:sldLayoutMk cId="0" sldId="2147483663"/>
              <ac:picMk id="8" creationId="{BACCD121-D808-1B1D-D92D-1CFA35E3F63D}"/>
            </ac:picMkLst>
          </pc:picChg>
        </pc:sldLayoutChg>
      </pc:sldMasterChg>
    </pc:docChg>
  </pc:docChgLst>
</pc:chgInfo>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AEB4E0B-10DA-0748-9772-375F167C48C3}" type="datetimeFigureOut">
              <a:rPr lang="en-US" smtClean="0"/>
              <a:t>9/1/2025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2E224B6-AC52-144B-AED6-B20AEBA9C630}" type="slidenum">
              <a:rPr lang="en-US" smtClean="0"/>
              <a:t>‹#›</a:t>
            </a:fld>
            <a:endParaRPr lang="en-US"/>
          </a:p>
        </p:txBody>
      </p:sp>
    </p:spTree>
    <p:extLst>
      <p:ext uri="{BB962C8B-B14F-4D97-AF65-F5344CB8AC3E}">
        <p14:creationId xmlns:p14="http://schemas.microsoft.com/office/powerpoint/2010/main" val="40239892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defTabSz="447919">
              <a:defRPr/>
            </a:pPr>
            <a:endParaRPr lang="en-US" dirty="0"/>
          </a:p>
        </p:txBody>
      </p:sp>
      <p:sp>
        <p:nvSpPr>
          <p:cNvPr id="4" name="Slide Number Placeholder 3"/>
          <p:cNvSpPr>
            <a:spLocks noGrp="1"/>
          </p:cNvSpPr>
          <p:nvPr>
            <p:ph type="sldNum" sz="quarter" idx="10"/>
          </p:nvPr>
        </p:nvSpPr>
        <p:spPr/>
        <p:txBody>
          <a:bodyPr/>
          <a:lstStyle/>
          <a:p>
            <a:fld id="{1063461B-20B2-0D4B-AD29-BCDFF9922967}" type="slidenum">
              <a:rPr lang="en-US" smtClean="0">
                <a:solidFill>
                  <a:prstClr val="black"/>
                </a:solidFill>
                <a:latin typeface="Calibri"/>
              </a:rPr>
              <a:pPr/>
              <a:t>1</a:t>
            </a:fld>
            <a:endParaRPr lang="en-US">
              <a:solidFill>
                <a:prstClr val="black"/>
              </a:solidFill>
              <a:latin typeface="Calibri"/>
            </a:endParaRPr>
          </a:p>
        </p:txBody>
      </p:sp>
    </p:spTree>
    <p:extLst>
      <p:ext uri="{BB962C8B-B14F-4D97-AF65-F5344CB8AC3E}">
        <p14:creationId xmlns:p14="http://schemas.microsoft.com/office/powerpoint/2010/main" val="33666464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gray">
          <a:xfrm>
            <a:off x="465793" y="1286865"/>
            <a:ext cx="8361663" cy="593689"/>
          </a:xfrm>
        </p:spPr>
        <p:txBody>
          <a:bodyPr wrap="square" anchor="ctr" anchorCtr="0">
            <a:spAutoFit/>
          </a:bodyPr>
          <a:lstStyle>
            <a:lvl1pPr algn="l">
              <a:lnSpc>
                <a:spcPct val="90000"/>
              </a:lnSpc>
              <a:defRPr sz="3600" b="0" i="0">
                <a:ln>
                  <a:noFill/>
                </a:ln>
                <a:solidFill>
                  <a:schemeClr val="tx1">
                    <a:lumMod val="75000"/>
                    <a:lumOff val="25000"/>
                  </a:schemeClr>
                </a:solidFill>
                <a:effectLst/>
                <a:latin typeface="Helvetica Light"/>
                <a:cs typeface="Helvetica Light"/>
              </a:defRPr>
            </a:lvl1pPr>
          </a:lstStyle>
          <a:p>
            <a:r>
              <a:rPr lang="en-US" dirty="0"/>
              <a:t>Click  to edit Master title style</a:t>
            </a:r>
          </a:p>
        </p:txBody>
      </p:sp>
      <p:sp>
        <p:nvSpPr>
          <p:cNvPr id="3" name="Subtitle 2"/>
          <p:cNvSpPr>
            <a:spLocks noGrp="1"/>
          </p:cNvSpPr>
          <p:nvPr>
            <p:ph type="subTitle" idx="1"/>
          </p:nvPr>
        </p:nvSpPr>
        <p:spPr bwMode="gray">
          <a:xfrm>
            <a:off x="465793" y="2274235"/>
            <a:ext cx="7817185" cy="426592"/>
          </a:xfrm>
        </p:spPr>
        <p:txBody>
          <a:bodyPr wrap="square" anchor="t" anchorCtr="0">
            <a:spAutoFit/>
          </a:bodyPr>
          <a:lstStyle>
            <a:lvl1pPr marL="0" indent="0" algn="l">
              <a:lnSpc>
                <a:spcPct val="90000"/>
              </a:lnSpc>
              <a:spcBef>
                <a:spcPts val="0"/>
              </a:spcBef>
              <a:buNone/>
              <a:defRPr sz="2400" b="0" i="0">
                <a:solidFill>
                  <a:schemeClr val="tx1">
                    <a:lumMod val="65000"/>
                    <a:lumOff val="35000"/>
                  </a:schemeClr>
                </a:solidFill>
                <a:effectLst/>
                <a:latin typeface="Helvetica Light"/>
                <a:cs typeface="Helvetica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4" name="그림 3" descr="폰트, 텍스트, 그래픽, 스크린샷이(가) 표시된 사진&#10;&#10;AI 생성 콘텐츠는 정확하지 않을 수 있습니다.">
            <a:extLst>
              <a:ext uri="{FF2B5EF4-FFF2-40B4-BE49-F238E27FC236}">
                <a16:creationId xmlns:a16="http://schemas.microsoft.com/office/drawing/2014/main" id="{03D51461-3547-EBF4-BB69-3C226E145310}"/>
              </a:ext>
            </a:extLst>
          </p:cNvPr>
          <p:cNvPicPr>
            <a:picLocks noChangeAspect="1"/>
          </p:cNvPicPr>
          <p:nvPr userDrawn="1"/>
        </p:nvPicPr>
        <p:blipFill>
          <a:blip r:embed="rId2"/>
          <a:stretch>
            <a:fillRect/>
          </a:stretch>
        </p:blipFill>
        <p:spPr>
          <a:xfrm>
            <a:off x="5464353" y="3952645"/>
            <a:ext cx="3194222" cy="689755"/>
          </a:xfrm>
          <a:prstGeom prst="rect">
            <a:avLst/>
          </a:prstGeom>
        </p:spPr>
      </p:pic>
      <p:sp>
        <p:nvSpPr>
          <p:cNvPr id="5" name="Subtitle 2">
            <a:extLst>
              <a:ext uri="{FF2B5EF4-FFF2-40B4-BE49-F238E27FC236}">
                <a16:creationId xmlns:a16="http://schemas.microsoft.com/office/drawing/2014/main" id="{A613D62B-9E2B-D745-58F9-8F78A5DB3593}"/>
              </a:ext>
            </a:extLst>
          </p:cNvPr>
          <p:cNvSpPr txBox="1">
            <a:spLocks/>
          </p:cNvSpPr>
          <p:nvPr userDrawn="1"/>
        </p:nvSpPr>
        <p:spPr bwMode="gray">
          <a:xfrm>
            <a:off x="5962919" y="4650808"/>
            <a:ext cx="2788277" cy="476028"/>
          </a:xfrm>
          <a:prstGeom prst="rect">
            <a:avLst/>
          </a:prstGeom>
        </p:spPr>
        <p:txBody>
          <a:bodyPr vert="horz" wrap="square" lIns="91440" tIns="45720" rIns="91440" bIns="45720" rtlCol="0" anchor="t" anchorCtr="0">
            <a:spAutoFit/>
          </a:bodyPr>
          <a:lstStyle>
            <a:lvl1pPr marL="0" indent="0" algn="l" defTabSz="457200" rtl="0" eaLnBrk="1" latinLnBrk="0" hangingPunct="1">
              <a:lnSpc>
                <a:spcPct val="90000"/>
              </a:lnSpc>
              <a:spcBef>
                <a:spcPts val="0"/>
              </a:spcBef>
              <a:spcAft>
                <a:spcPts val="400"/>
              </a:spcAft>
              <a:buSzPct val="110000"/>
              <a:buFont typeface="Arial"/>
              <a:buNone/>
              <a:defRPr sz="2400" b="0" i="0" kern="1200">
                <a:solidFill>
                  <a:schemeClr val="tx1">
                    <a:lumMod val="65000"/>
                    <a:lumOff val="35000"/>
                  </a:schemeClr>
                </a:solidFill>
                <a:effectLst/>
                <a:latin typeface="Helvetica Light"/>
                <a:ea typeface="+mn-ea"/>
                <a:cs typeface="Helvetica Light"/>
              </a:defRPr>
            </a:lvl1pPr>
            <a:lvl2pPr marL="457200" indent="0" algn="ctr" defTabSz="457200" rtl="0" eaLnBrk="1" latinLnBrk="0" hangingPunct="1">
              <a:lnSpc>
                <a:spcPct val="90000"/>
              </a:lnSpc>
              <a:spcBef>
                <a:spcPts val="0"/>
              </a:spcBef>
              <a:spcAft>
                <a:spcPts val="400"/>
              </a:spcAft>
              <a:buFont typeface="Arial"/>
              <a:buNone/>
              <a:defRPr sz="1800" b="0" i="0" kern="1200">
                <a:solidFill>
                  <a:schemeClr val="tx1">
                    <a:tint val="75000"/>
                  </a:schemeClr>
                </a:solidFill>
                <a:latin typeface="Helvetica Light"/>
                <a:ea typeface="+mn-ea"/>
                <a:cs typeface="Helvetica Light"/>
              </a:defRPr>
            </a:lvl2pPr>
            <a:lvl3pPr marL="914400" indent="0" algn="ctr" defTabSz="454025" rtl="0" eaLnBrk="1" latinLnBrk="0" hangingPunct="1">
              <a:lnSpc>
                <a:spcPct val="90000"/>
              </a:lnSpc>
              <a:spcBef>
                <a:spcPts val="0"/>
              </a:spcBef>
              <a:spcAft>
                <a:spcPts val="400"/>
              </a:spcAft>
              <a:buSzPct val="80000"/>
              <a:buFont typeface="Arial"/>
              <a:buNone/>
              <a:defRPr sz="1800" b="0" i="0" kern="1200">
                <a:solidFill>
                  <a:schemeClr val="tx1">
                    <a:tint val="75000"/>
                  </a:schemeClr>
                </a:solidFill>
                <a:latin typeface="Helvetica Light"/>
                <a:ea typeface="+mn-ea"/>
                <a:cs typeface="Helvetica Light"/>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r"/>
            <a:r>
              <a:rPr lang="en-US" altLang="ko-KR" sz="1200"/>
              <a:t>Made </a:t>
            </a:r>
            <a:r>
              <a:rPr lang="en-US" altLang="ko-KR" sz="1200" dirty="0"/>
              <a:t>by </a:t>
            </a:r>
            <a:r>
              <a:rPr lang="en-US" sz="1200" dirty="0"/>
              <a:t>Minho Park (Ph.D.)</a:t>
            </a:r>
          </a:p>
          <a:p>
            <a:pPr algn="r"/>
            <a:r>
              <a:rPr lang="en-US" sz="1200" dirty="0"/>
              <a:t>https://orcid.org/0000-0002-6900-4566</a:t>
            </a:r>
          </a:p>
        </p:txBody>
      </p:sp>
    </p:spTree>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296447"/>
            <a:ext cx="6400800" cy="543739"/>
          </a:xfrm>
        </p:spPr>
        <p:txBody>
          <a:bodyPr/>
          <a:lstStyle/>
          <a:p>
            <a:r>
              <a:rPr lang="en-US" dirty="0"/>
              <a:t>Click to edit Master title style</a:t>
            </a:r>
          </a:p>
        </p:txBody>
      </p:sp>
      <p:sp>
        <p:nvSpPr>
          <p:cNvPr id="4" name="Text Placeholder 3"/>
          <p:cNvSpPr>
            <a:spLocks noGrp="1"/>
          </p:cNvSpPr>
          <p:nvPr>
            <p:ph type="body" sz="quarter" idx="10"/>
          </p:nvPr>
        </p:nvSpPr>
        <p:spPr>
          <a:xfrm>
            <a:off x="304800" y="1101144"/>
            <a:ext cx="8534400" cy="3528811"/>
          </a:xfrm>
        </p:spPr>
        <p:txBody>
          <a:bodyPr/>
          <a:lstStyle>
            <a:lvl1pPr>
              <a:defRPr>
                <a:solidFill>
                  <a:srgbClr val="262626"/>
                </a:solidFill>
              </a:defRPr>
            </a:lvl1pPr>
            <a:lvl2pPr>
              <a:defRPr>
                <a:solidFill>
                  <a:srgbClr val="262626"/>
                </a:solidFill>
              </a:defRPr>
            </a:lvl2pPr>
            <a:lvl3pPr>
              <a:defRPr>
                <a:solidFill>
                  <a:srgbClr val="262626"/>
                </a:solidFill>
              </a:defRPr>
            </a:lvl3pPr>
          </a:lstStyle>
          <a:p>
            <a:pPr lvl="0"/>
            <a:r>
              <a:rPr lang="en-US" dirty="0"/>
              <a:t>Click to edit Master text styles</a:t>
            </a:r>
          </a:p>
          <a:p>
            <a:pPr lvl="1"/>
            <a:r>
              <a:rPr lang="en-US" dirty="0"/>
              <a:t>Second level</a:t>
            </a:r>
          </a:p>
          <a:p>
            <a:pPr lvl="2"/>
            <a:r>
              <a:rPr lang="en-US" dirty="0"/>
              <a:t>Third level</a:t>
            </a:r>
          </a:p>
        </p:txBody>
      </p:sp>
      <p:sp>
        <p:nvSpPr>
          <p:cNvPr id="3" name="TextBox 2"/>
          <p:cNvSpPr txBox="1"/>
          <p:nvPr userDrawn="1"/>
        </p:nvSpPr>
        <p:spPr>
          <a:xfrm>
            <a:off x="7813598" y="638982"/>
            <a:ext cx="184666" cy="346249"/>
          </a:xfrm>
          <a:prstGeom prst="rect">
            <a:avLst/>
          </a:prstGeom>
          <a:noFill/>
        </p:spPr>
        <p:txBody>
          <a:bodyPr wrap="none" rtlCol="0">
            <a:spAutoFit/>
          </a:bodyPr>
          <a:lstStyle/>
          <a:p>
            <a:pPr>
              <a:lnSpc>
                <a:spcPct val="90000"/>
              </a:lnSpc>
            </a:pPr>
            <a:endParaRPr lang="en-US" dirty="0">
              <a:solidFill>
                <a:srgbClr val="696253"/>
              </a:solidFill>
              <a:latin typeface="Calibri"/>
            </a:endParaRPr>
          </a:p>
        </p:txBody>
      </p:sp>
    </p:spTree>
  </p:cSld>
  <p:clrMapOvr>
    <a:masterClrMapping/>
  </p:clrMapOvr>
  <p:transition>
    <p:wipe dir="r"/>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288201"/>
            <a:ext cx="6400800" cy="543739"/>
          </a:xfrm>
          <a:prstGeom prst="rect">
            <a:avLst/>
          </a:prstGeom>
        </p:spPr>
        <p:txBody>
          <a:bodyPr vert="horz" wrap="square" lIns="91440" tIns="45720" rIns="91440" bIns="45720" rtlCol="0" anchor="b" anchorCtr="0">
            <a:spAutoFit/>
          </a:bodyPr>
          <a:lstStyle/>
          <a:p>
            <a:r>
              <a:rPr lang="en-US" dirty="0"/>
              <a:t>Click to edit Master title style</a:t>
            </a:r>
          </a:p>
        </p:txBody>
      </p:sp>
      <p:sp>
        <p:nvSpPr>
          <p:cNvPr id="3" name="Text Placeholder 2"/>
          <p:cNvSpPr>
            <a:spLocks noGrp="1"/>
          </p:cNvSpPr>
          <p:nvPr>
            <p:ph type="body" idx="1"/>
          </p:nvPr>
        </p:nvSpPr>
        <p:spPr>
          <a:xfrm>
            <a:off x="304800" y="1129715"/>
            <a:ext cx="8534400" cy="346490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11" name="Rectangle 10"/>
          <p:cNvSpPr/>
          <p:nvPr userDrawn="1"/>
        </p:nvSpPr>
        <p:spPr bwMode="ltGray">
          <a:xfrm>
            <a:off x="0" y="0"/>
            <a:ext cx="204115" cy="5143500"/>
          </a:xfrm>
          <a:prstGeom prst="rect">
            <a:avLst/>
          </a:prstGeom>
          <a:solidFill>
            <a:srgbClr val="00356B"/>
          </a:solidFill>
          <a:ln>
            <a:solidFill>
              <a:srgbClr val="00356B"/>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latin typeface="Calibri"/>
            </a:endParaRPr>
          </a:p>
        </p:txBody>
      </p:sp>
      <p:sp>
        <p:nvSpPr>
          <p:cNvPr id="7" name="Footer Placeholder 6"/>
          <p:cNvSpPr>
            <a:spLocks noGrp="1"/>
          </p:cNvSpPr>
          <p:nvPr>
            <p:ph type="ftr" sz="quarter" idx="3"/>
          </p:nvPr>
        </p:nvSpPr>
        <p:spPr>
          <a:xfrm>
            <a:off x="3124200" y="4709541"/>
            <a:ext cx="2895600" cy="274637"/>
          </a:xfrm>
          <a:prstGeom prst="rect">
            <a:avLst/>
          </a:prstGeom>
        </p:spPr>
        <p:txBody>
          <a:bodyPr vert="horz" lIns="91440" tIns="45720" rIns="91440" bIns="45720" rtlCol="0" anchor="ctr"/>
          <a:lstStyle>
            <a:lvl1pPr algn="ctr">
              <a:defRPr sz="1200" b="0" i="0">
                <a:solidFill>
                  <a:schemeClr val="tx1">
                    <a:tint val="75000"/>
                  </a:schemeClr>
                </a:solidFill>
                <a:latin typeface="Helvetica Light"/>
                <a:cs typeface="Helvetica Light"/>
              </a:defRPr>
            </a:lvl1pPr>
          </a:lstStyle>
          <a:p>
            <a:endParaRPr lang="en-US" dirty="0"/>
          </a:p>
        </p:txBody>
      </p:sp>
      <p:sp>
        <p:nvSpPr>
          <p:cNvPr id="17" name="Slide Number Placeholder 16"/>
          <p:cNvSpPr>
            <a:spLocks noGrp="1"/>
          </p:cNvSpPr>
          <p:nvPr>
            <p:ph type="sldNum" sz="quarter" idx="4"/>
          </p:nvPr>
        </p:nvSpPr>
        <p:spPr>
          <a:xfrm>
            <a:off x="304800" y="4731861"/>
            <a:ext cx="703583" cy="274637"/>
          </a:xfrm>
          <a:prstGeom prst="rect">
            <a:avLst/>
          </a:prstGeom>
        </p:spPr>
        <p:txBody>
          <a:bodyPr vert="horz" lIns="91440" tIns="45720" rIns="91440" bIns="45720" rtlCol="0" anchor="ctr"/>
          <a:lstStyle>
            <a:lvl1pPr algn="l">
              <a:defRPr sz="1200" b="0" i="0">
                <a:solidFill>
                  <a:schemeClr val="tx1">
                    <a:tint val="75000"/>
                  </a:schemeClr>
                </a:solidFill>
                <a:latin typeface="Helvetica Light"/>
                <a:cs typeface="Helvetica Light"/>
              </a:defRPr>
            </a:lvl1pPr>
          </a:lstStyle>
          <a:p>
            <a:fld id="{06B11E49-4B21-4C47-B00C-A5D83590719D}" type="slidenum">
              <a:rPr lang="en-US" smtClean="0"/>
              <a:pPr/>
              <a:t>‹#›</a:t>
            </a:fld>
            <a:endParaRPr lang="en-US"/>
          </a:p>
        </p:txBody>
      </p:sp>
      <p:pic>
        <p:nvPicPr>
          <p:cNvPr id="4" name="그림 3" descr="폰트, 텍스트, 그래픽, 스크린샷이(가) 표시된 사진&#10;&#10;AI 생성 콘텐츠는 정확하지 않을 수 있습니다.">
            <a:extLst>
              <a:ext uri="{FF2B5EF4-FFF2-40B4-BE49-F238E27FC236}">
                <a16:creationId xmlns:a16="http://schemas.microsoft.com/office/drawing/2014/main" id="{3AC8EC1D-A342-60E2-047F-93FE9ECDEA0C}"/>
              </a:ext>
            </a:extLst>
          </p:cNvPr>
          <p:cNvPicPr>
            <a:picLocks noChangeAspect="1"/>
          </p:cNvPicPr>
          <p:nvPr userDrawn="1"/>
        </p:nvPicPr>
        <p:blipFill>
          <a:blip r:embed="rId4"/>
          <a:stretch>
            <a:fillRect/>
          </a:stretch>
        </p:blipFill>
        <p:spPr>
          <a:xfrm>
            <a:off x="7130021" y="4672947"/>
            <a:ext cx="1709179" cy="369077"/>
          </a:xfrm>
          <a:prstGeom prst="rect">
            <a:avLst/>
          </a:prstGeom>
        </p:spPr>
      </p:pic>
    </p:spTree>
  </p:cSld>
  <p:clrMap bg1="lt1" tx1="dk1" bg2="lt2" tx2="dk2" accent1="accent1" accent2="accent2" accent3="accent3" accent4="accent4" accent5="accent5" accent6="accent6" hlink="hlink" folHlink="folHlink"/>
  <p:sldLayoutIdLst>
    <p:sldLayoutId id="2147483663" r:id="rId1"/>
    <p:sldLayoutId id="2147483665" r:id="rId2"/>
  </p:sldLayoutIdLst>
  <p:transition>
    <p:wipe dir="r"/>
  </p:transition>
  <p:txStyles>
    <p:titleStyle>
      <a:lvl1pPr algn="l" defTabSz="457200" rtl="0" eaLnBrk="1" latinLnBrk="0" hangingPunct="1">
        <a:lnSpc>
          <a:spcPct val="90000"/>
        </a:lnSpc>
        <a:spcBef>
          <a:spcPct val="0"/>
        </a:spcBef>
        <a:buNone/>
        <a:defRPr sz="3200" b="0" i="0" kern="1200">
          <a:solidFill>
            <a:srgbClr val="00356B"/>
          </a:solidFill>
          <a:latin typeface="Helvetica Light"/>
          <a:ea typeface="+mj-ea"/>
          <a:cs typeface="Helvetica Light"/>
        </a:defRPr>
      </a:lvl1pPr>
    </p:titleStyle>
    <p:bodyStyle>
      <a:lvl1pPr marL="233363" indent="-233363" algn="l" defTabSz="457200" rtl="0" eaLnBrk="1" latinLnBrk="0" hangingPunct="1">
        <a:lnSpc>
          <a:spcPct val="90000"/>
        </a:lnSpc>
        <a:spcBef>
          <a:spcPts val="400"/>
        </a:spcBef>
        <a:spcAft>
          <a:spcPts val="400"/>
        </a:spcAft>
        <a:buSzPct val="110000"/>
        <a:buFont typeface="Arial"/>
        <a:buChar char="•"/>
        <a:defRPr sz="2000" b="0" i="0" kern="1200">
          <a:solidFill>
            <a:srgbClr val="262626"/>
          </a:solidFill>
          <a:latin typeface="Helvetica Light"/>
          <a:ea typeface="+mn-ea"/>
          <a:cs typeface="Helvetica Light"/>
        </a:defRPr>
      </a:lvl1pPr>
      <a:lvl2pPr marL="571500" indent="-233363" algn="l" defTabSz="457200" rtl="0" eaLnBrk="1" latinLnBrk="0" hangingPunct="1">
        <a:lnSpc>
          <a:spcPct val="90000"/>
        </a:lnSpc>
        <a:spcBef>
          <a:spcPts val="0"/>
        </a:spcBef>
        <a:spcAft>
          <a:spcPts val="400"/>
        </a:spcAft>
        <a:buFont typeface="Arial"/>
        <a:buChar char="–"/>
        <a:defRPr sz="1800" b="0" i="0" kern="1200">
          <a:solidFill>
            <a:srgbClr val="262626"/>
          </a:solidFill>
          <a:latin typeface="Helvetica Light"/>
          <a:ea typeface="+mn-ea"/>
          <a:cs typeface="Helvetica Light"/>
        </a:defRPr>
      </a:lvl2pPr>
      <a:lvl3pPr marL="800100" indent="-228600" algn="l" defTabSz="454025" rtl="0" eaLnBrk="1" latinLnBrk="0" hangingPunct="1">
        <a:lnSpc>
          <a:spcPct val="90000"/>
        </a:lnSpc>
        <a:spcBef>
          <a:spcPts val="0"/>
        </a:spcBef>
        <a:spcAft>
          <a:spcPts val="400"/>
        </a:spcAft>
        <a:buSzPct val="80000"/>
        <a:buFont typeface="Arial"/>
        <a:buChar char="•"/>
        <a:defRPr sz="1800" b="0" i="0" kern="1200">
          <a:solidFill>
            <a:srgbClr val="262626"/>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bwMode="gray">
          <a:xfrm>
            <a:off x="381741" y="839642"/>
            <a:ext cx="8255450" cy="2086725"/>
          </a:xfrm>
          <a:prstGeom prst="rect">
            <a:avLst/>
          </a:prstGeom>
        </p:spPr>
        <p:txBody>
          <a:bodyPr vert="horz" wrap="square" lIns="91440" tIns="45720" rIns="91440" bIns="45720" rtlCol="0" anchor="ctr" anchorCtr="0">
            <a:spAutoFit/>
          </a:bodyPr>
          <a:lstStyle>
            <a:lvl1pPr algn="l" defTabSz="457200" rtl="0" eaLnBrk="1" latinLnBrk="0" hangingPunct="1">
              <a:lnSpc>
                <a:spcPct val="90000"/>
              </a:lnSpc>
              <a:spcBef>
                <a:spcPct val="0"/>
              </a:spcBef>
              <a:buNone/>
              <a:defRPr sz="4200" i="0" kern="1200">
                <a:solidFill>
                  <a:schemeClr val="bg1"/>
                </a:solidFill>
                <a:effectLst>
                  <a:outerShdw blurRad="38100" dist="38100" dir="2700000" algn="tl">
                    <a:srgbClr val="000000">
                      <a:alpha val="43137"/>
                    </a:srgbClr>
                  </a:outerShdw>
                </a:effectLst>
                <a:latin typeface="Calibri"/>
                <a:ea typeface="+mj-ea"/>
                <a:cs typeface="Calibri"/>
              </a:defRPr>
            </a:lvl1pPr>
          </a:lstStyle>
          <a:p>
            <a:r>
              <a:rPr lang="en-US" sz="4800" dirty="0">
                <a:solidFill>
                  <a:schemeClr val="tx1">
                    <a:lumMod val="75000"/>
                    <a:lumOff val="25000"/>
                  </a:schemeClr>
                </a:solidFill>
                <a:effectLst/>
                <a:latin typeface="Helvetica Light"/>
                <a:cs typeface="Helvetica Light"/>
              </a:rPr>
              <a:t>KMOU </a:t>
            </a:r>
            <a:r>
              <a:rPr lang="en-US" sz="2800" dirty="0">
                <a:solidFill>
                  <a:schemeClr val="tx1">
                    <a:lumMod val="75000"/>
                    <a:lumOff val="25000"/>
                  </a:schemeClr>
                </a:solidFill>
                <a:effectLst/>
                <a:latin typeface="Helvetica Light"/>
                <a:cs typeface="Helvetica Light"/>
              </a:rPr>
              <a:t>Division of Marine Engineering</a:t>
            </a:r>
          </a:p>
          <a:p>
            <a:endParaRPr lang="en-US" sz="4800" dirty="0">
              <a:solidFill>
                <a:schemeClr val="tx1">
                  <a:lumMod val="75000"/>
                  <a:lumOff val="25000"/>
                </a:schemeClr>
              </a:solidFill>
              <a:effectLst/>
              <a:latin typeface="Helvetica Light"/>
              <a:cs typeface="Helvetica Light"/>
            </a:endParaRPr>
          </a:p>
          <a:p>
            <a:r>
              <a:rPr lang="en-US" sz="4800" dirty="0">
                <a:solidFill>
                  <a:schemeClr val="tx1">
                    <a:lumMod val="75000"/>
                    <a:lumOff val="25000"/>
                  </a:schemeClr>
                </a:solidFill>
                <a:effectLst/>
                <a:latin typeface="Helvetica Light"/>
                <a:cs typeface="Helvetica Light"/>
              </a:rPr>
              <a:t>Introduction to Pandas</a:t>
            </a:r>
          </a:p>
        </p:txBody>
      </p:sp>
    </p:spTree>
    <p:extLst>
      <p:ext uri="{BB962C8B-B14F-4D97-AF65-F5344CB8AC3E}">
        <p14:creationId xmlns:p14="http://schemas.microsoft.com/office/powerpoint/2010/main" val="1504224030"/>
      </p:ext>
    </p:extLst>
  </p:cSld>
  <p:clrMapOvr>
    <a:masterClrMapping/>
  </p:clrMapOvr>
  <p:transition>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6E044-6639-BDE9-7AC6-9A66AD1ADF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E5C14A-57E5-2441-A705-30EEEB1B8235}"/>
              </a:ext>
            </a:extLst>
          </p:cNvPr>
          <p:cNvSpPr>
            <a:spLocks noGrp="1"/>
          </p:cNvSpPr>
          <p:nvPr>
            <p:ph type="title"/>
          </p:nvPr>
        </p:nvSpPr>
        <p:spPr/>
        <p:txBody>
          <a:bodyPr/>
          <a:lstStyle/>
          <a:p>
            <a:r>
              <a:rPr lang="en-US" dirty="0"/>
              <a:t>Working environment for coding</a:t>
            </a:r>
          </a:p>
        </p:txBody>
      </p:sp>
      <p:sp>
        <p:nvSpPr>
          <p:cNvPr id="3" name="Text Placeholder 2">
            <a:extLst>
              <a:ext uri="{FF2B5EF4-FFF2-40B4-BE49-F238E27FC236}">
                <a16:creationId xmlns:a16="http://schemas.microsoft.com/office/drawing/2014/main" id="{448D1644-EF9D-1E10-F5F0-A5031C8ECFCC}"/>
              </a:ext>
            </a:extLst>
          </p:cNvPr>
          <p:cNvSpPr>
            <a:spLocks noGrp="1"/>
          </p:cNvSpPr>
          <p:nvPr>
            <p:ph type="body" sz="quarter" idx="10"/>
          </p:nvPr>
        </p:nvSpPr>
        <p:spPr/>
        <p:txBody>
          <a:bodyPr>
            <a:normAutofit/>
          </a:bodyPr>
          <a:lstStyle/>
          <a:p>
            <a:pPr marL="0" indent="0">
              <a:spcAft>
                <a:spcPts val="1000"/>
              </a:spcAft>
              <a:buNone/>
            </a:pPr>
            <a:r>
              <a:rPr lang="en-US" sz="1600" dirty="0">
                <a:solidFill>
                  <a:srgbClr val="000000"/>
                </a:solidFill>
              </a:rPr>
              <a:t>Google </a:t>
            </a:r>
            <a:r>
              <a:rPr lang="en-US" sz="1600" dirty="0" err="1">
                <a:solidFill>
                  <a:srgbClr val="000000"/>
                </a:solidFill>
              </a:rPr>
              <a:t>Colab</a:t>
            </a:r>
            <a:r>
              <a:rPr lang="en-US" sz="1600" dirty="0">
                <a:solidFill>
                  <a:srgbClr val="000000"/>
                </a:solidFill>
              </a:rPr>
              <a:t> (</a:t>
            </a:r>
            <a:r>
              <a:rPr lang="en-US" sz="1600" dirty="0" err="1">
                <a:solidFill>
                  <a:srgbClr val="000000"/>
                </a:solidFill>
              </a:rPr>
              <a:t>Colaboratory</a:t>
            </a:r>
            <a:r>
              <a:rPr lang="en-US" sz="1600" dirty="0">
                <a:solidFill>
                  <a:srgbClr val="000000"/>
                </a:solidFill>
              </a:rPr>
              <a:t>)</a:t>
            </a:r>
          </a:p>
          <a:p>
            <a:pPr marL="0" indent="0">
              <a:spcAft>
                <a:spcPts val="1000"/>
              </a:spcAft>
              <a:buNone/>
            </a:pPr>
            <a:endParaRPr lang="en-US" sz="1600" dirty="0">
              <a:solidFill>
                <a:srgbClr val="000000"/>
              </a:solidFill>
            </a:endParaRPr>
          </a:p>
          <a:p>
            <a:pPr marL="0" indent="0">
              <a:spcAft>
                <a:spcPts val="1000"/>
              </a:spcAft>
              <a:buNone/>
            </a:pPr>
            <a:r>
              <a:rPr lang="en-US" sz="1600" dirty="0">
                <a:solidFill>
                  <a:srgbClr val="000000"/>
                </a:solidFill>
              </a:rPr>
              <a:t>1) Make a new account of Gmail for coding as it will be done in public PC room.</a:t>
            </a:r>
          </a:p>
          <a:p>
            <a:pPr marL="0" indent="0">
              <a:spcAft>
                <a:spcPts val="1000"/>
              </a:spcAft>
              <a:buNone/>
            </a:pPr>
            <a:r>
              <a:rPr lang="en-US" sz="1600" dirty="0">
                <a:solidFill>
                  <a:srgbClr val="000000"/>
                </a:solidFill>
              </a:rPr>
              <a:t>2) Log in to Google drive with new Gmail ID.</a:t>
            </a:r>
          </a:p>
          <a:p>
            <a:pPr marL="0" indent="0">
              <a:spcAft>
                <a:spcPts val="1000"/>
              </a:spcAft>
              <a:buNone/>
            </a:pPr>
            <a:r>
              <a:rPr lang="en-US" sz="1600" dirty="0">
                <a:solidFill>
                  <a:srgbClr val="000000"/>
                </a:solidFill>
              </a:rPr>
              <a:t>3) Drag and drop of downloaded files (chapter 01~08) in My Drive as shown in below. </a:t>
            </a:r>
          </a:p>
        </p:txBody>
      </p:sp>
      <p:pic>
        <p:nvPicPr>
          <p:cNvPr id="1026" name="Picture 2" descr="03-1. Google Colab 기초 - 인문 데이터 분석 - 디지털인문학 시리즈">
            <a:extLst>
              <a:ext uri="{FF2B5EF4-FFF2-40B4-BE49-F238E27FC236}">
                <a16:creationId xmlns:a16="http://schemas.microsoft.com/office/drawing/2014/main" id="{E4B3AABA-E9A0-079F-1B8E-12A8A995CD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7695" y="683831"/>
            <a:ext cx="2559259" cy="1131219"/>
          </a:xfrm>
          <a:prstGeom prst="rect">
            <a:avLst/>
          </a:prstGeom>
          <a:noFill/>
          <a:extLst>
            <a:ext uri="{909E8E84-426E-40DD-AFC4-6F175D3DCCD1}">
              <a14:hiddenFill xmlns:a14="http://schemas.microsoft.com/office/drawing/2010/main">
                <a:solidFill>
                  <a:srgbClr val="FFFFFF"/>
                </a:solidFill>
              </a14:hiddenFill>
            </a:ext>
          </a:extLst>
        </p:spPr>
      </p:pic>
      <p:pic>
        <p:nvPicPr>
          <p:cNvPr id="6" name="그림 5">
            <a:extLst>
              <a:ext uri="{FF2B5EF4-FFF2-40B4-BE49-F238E27FC236}">
                <a16:creationId xmlns:a16="http://schemas.microsoft.com/office/drawing/2014/main" id="{7DE14935-5470-F712-4548-A16361F689A9}"/>
              </a:ext>
            </a:extLst>
          </p:cNvPr>
          <p:cNvPicPr>
            <a:picLocks noChangeAspect="1"/>
          </p:cNvPicPr>
          <p:nvPr/>
        </p:nvPicPr>
        <p:blipFill>
          <a:blip r:embed="rId3"/>
          <a:stretch>
            <a:fillRect/>
          </a:stretch>
        </p:blipFill>
        <p:spPr>
          <a:xfrm>
            <a:off x="598142" y="3293973"/>
            <a:ext cx="5101390" cy="1670772"/>
          </a:xfrm>
          <a:prstGeom prst="rect">
            <a:avLst/>
          </a:prstGeom>
        </p:spPr>
      </p:pic>
    </p:spTree>
    <p:extLst>
      <p:ext uri="{BB962C8B-B14F-4D97-AF65-F5344CB8AC3E}">
        <p14:creationId xmlns:p14="http://schemas.microsoft.com/office/powerpoint/2010/main" val="4369776"/>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CAC57C-13C1-0DFE-58C7-CA81A48BB2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5147D8-415C-F657-6B8B-C748EE436F1A}"/>
              </a:ext>
            </a:extLst>
          </p:cNvPr>
          <p:cNvSpPr>
            <a:spLocks noGrp="1"/>
          </p:cNvSpPr>
          <p:nvPr>
            <p:ph type="title"/>
          </p:nvPr>
        </p:nvSpPr>
        <p:spPr/>
        <p:txBody>
          <a:bodyPr/>
          <a:lstStyle/>
          <a:p>
            <a:r>
              <a:rPr lang="en-US" dirty="0"/>
              <a:t>Working environment for coding</a:t>
            </a:r>
          </a:p>
        </p:txBody>
      </p:sp>
      <p:sp>
        <p:nvSpPr>
          <p:cNvPr id="3" name="Text Placeholder 2">
            <a:extLst>
              <a:ext uri="{FF2B5EF4-FFF2-40B4-BE49-F238E27FC236}">
                <a16:creationId xmlns:a16="http://schemas.microsoft.com/office/drawing/2014/main" id="{96AB3760-79D6-476D-1075-F9FB4C0A8F6A}"/>
              </a:ext>
            </a:extLst>
          </p:cNvPr>
          <p:cNvSpPr>
            <a:spLocks noGrp="1"/>
          </p:cNvSpPr>
          <p:nvPr>
            <p:ph type="body" sz="quarter" idx="10"/>
          </p:nvPr>
        </p:nvSpPr>
        <p:spPr/>
        <p:txBody>
          <a:bodyPr>
            <a:normAutofit/>
          </a:bodyPr>
          <a:lstStyle/>
          <a:p>
            <a:pPr marL="0" indent="0">
              <a:spcAft>
                <a:spcPts val="1000"/>
              </a:spcAft>
              <a:buNone/>
            </a:pPr>
            <a:r>
              <a:rPr lang="en-US" sz="1600" dirty="0">
                <a:solidFill>
                  <a:srgbClr val="000000"/>
                </a:solidFill>
              </a:rPr>
              <a:t>4) Click “</a:t>
            </a:r>
            <a:r>
              <a:rPr lang="ko-KR" altLang="en-US" sz="1600" dirty="0">
                <a:solidFill>
                  <a:srgbClr val="000000"/>
                </a:solidFill>
              </a:rPr>
              <a:t>연결할 앱 </a:t>
            </a:r>
            <a:r>
              <a:rPr lang="ko-KR" altLang="en-US" sz="1600" dirty="0" err="1">
                <a:solidFill>
                  <a:srgbClr val="000000"/>
                </a:solidFill>
              </a:rPr>
              <a:t>더보기</a:t>
            </a:r>
            <a:r>
              <a:rPr lang="en-US" altLang="ko-KR" sz="1600" dirty="0">
                <a:solidFill>
                  <a:srgbClr val="000000"/>
                </a:solidFill>
              </a:rPr>
              <a:t>” as shown in below.</a:t>
            </a:r>
          </a:p>
          <a:p>
            <a:pPr marL="0" indent="0">
              <a:spcAft>
                <a:spcPts val="1000"/>
              </a:spcAft>
              <a:buNone/>
            </a:pPr>
            <a:endParaRPr lang="en-US" sz="1600" dirty="0">
              <a:solidFill>
                <a:srgbClr val="000000"/>
              </a:solidFill>
            </a:endParaRPr>
          </a:p>
          <a:p>
            <a:pPr marL="0" indent="0">
              <a:spcAft>
                <a:spcPts val="1000"/>
              </a:spcAft>
              <a:buNone/>
            </a:pPr>
            <a:endParaRPr lang="en-US" sz="1600" dirty="0">
              <a:solidFill>
                <a:srgbClr val="000000"/>
              </a:solidFill>
            </a:endParaRPr>
          </a:p>
          <a:p>
            <a:pPr marL="0" indent="0">
              <a:spcAft>
                <a:spcPts val="1000"/>
              </a:spcAft>
              <a:buNone/>
            </a:pPr>
            <a:endParaRPr lang="en-US" sz="1600" dirty="0">
              <a:solidFill>
                <a:srgbClr val="000000"/>
              </a:solidFill>
            </a:endParaRPr>
          </a:p>
          <a:p>
            <a:pPr marL="0" indent="0">
              <a:spcAft>
                <a:spcPts val="1000"/>
              </a:spcAft>
              <a:buNone/>
            </a:pPr>
            <a:endParaRPr lang="en-US" sz="1600" dirty="0">
              <a:solidFill>
                <a:srgbClr val="000000"/>
              </a:solidFill>
            </a:endParaRPr>
          </a:p>
          <a:p>
            <a:pPr marL="0" indent="0">
              <a:spcAft>
                <a:spcPts val="1000"/>
              </a:spcAft>
              <a:buNone/>
            </a:pPr>
            <a:r>
              <a:rPr lang="en-US" sz="1600" dirty="0">
                <a:solidFill>
                  <a:srgbClr val="000000"/>
                </a:solidFill>
              </a:rPr>
              <a:t>5) Search “</a:t>
            </a:r>
            <a:r>
              <a:rPr lang="en-US" sz="1600" dirty="0" err="1">
                <a:solidFill>
                  <a:srgbClr val="000000"/>
                </a:solidFill>
              </a:rPr>
              <a:t>Colaboratory</a:t>
            </a:r>
            <a:r>
              <a:rPr lang="en-US" sz="1600" dirty="0">
                <a:solidFill>
                  <a:srgbClr val="000000"/>
                </a:solidFill>
              </a:rPr>
              <a:t>” and download it.</a:t>
            </a:r>
          </a:p>
        </p:txBody>
      </p:sp>
      <p:pic>
        <p:nvPicPr>
          <p:cNvPr id="5" name="그림 4">
            <a:extLst>
              <a:ext uri="{FF2B5EF4-FFF2-40B4-BE49-F238E27FC236}">
                <a16:creationId xmlns:a16="http://schemas.microsoft.com/office/drawing/2014/main" id="{CC6E94C4-2CCF-6A67-211B-82B88D4D3166}"/>
              </a:ext>
            </a:extLst>
          </p:cNvPr>
          <p:cNvPicPr>
            <a:picLocks noChangeAspect="1"/>
          </p:cNvPicPr>
          <p:nvPr/>
        </p:nvPicPr>
        <p:blipFill>
          <a:blip r:embed="rId2"/>
          <a:stretch>
            <a:fillRect/>
          </a:stretch>
        </p:blipFill>
        <p:spPr>
          <a:xfrm>
            <a:off x="395111" y="1467488"/>
            <a:ext cx="2623097" cy="1511225"/>
          </a:xfrm>
          <a:prstGeom prst="rect">
            <a:avLst/>
          </a:prstGeom>
        </p:spPr>
      </p:pic>
      <p:pic>
        <p:nvPicPr>
          <p:cNvPr id="8" name="그림 7">
            <a:extLst>
              <a:ext uri="{FF2B5EF4-FFF2-40B4-BE49-F238E27FC236}">
                <a16:creationId xmlns:a16="http://schemas.microsoft.com/office/drawing/2014/main" id="{E6895F0F-0809-D573-E5C1-41D35DC4944D}"/>
              </a:ext>
            </a:extLst>
          </p:cNvPr>
          <p:cNvPicPr>
            <a:picLocks noChangeAspect="1"/>
          </p:cNvPicPr>
          <p:nvPr/>
        </p:nvPicPr>
        <p:blipFill>
          <a:blip r:embed="rId3"/>
          <a:stretch>
            <a:fillRect/>
          </a:stretch>
        </p:blipFill>
        <p:spPr>
          <a:xfrm>
            <a:off x="395111" y="3471970"/>
            <a:ext cx="3007449" cy="1618910"/>
          </a:xfrm>
          <a:prstGeom prst="rect">
            <a:avLst/>
          </a:prstGeom>
        </p:spPr>
      </p:pic>
    </p:spTree>
    <p:extLst>
      <p:ext uri="{BB962C8B-B14F-4D97-AF65-F5344CB8AC3E}">
        <p14:creationId xmlns:p14="http://schemas.microsoft.com/office/powerpoint/2010/main" val="2281756441"/>
      </p:ext>
    </p:ext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B6BE7-5EB4-8ED7-0BFD-2F373056AB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CE3408-A0B5-9417-250D-D5585A792517}"/>
              </a:ext>
            </a:extLst>
          </p:cNvPr>
          <p:cNvSpPr>
            <a:spLocks noGrp="1"/>
          </p:cNvSpPr>
          <p:nvPr>
            <p:ph type="title"/>
          </p:nvPr>
        </p:nvSpPr>
        <p:spPr/>
        <p:txBody>
          <a:bodyPr/>
          <a:lstStyle/>
          <a:p>
            <a:r>
              <a:rPr lang="en-US" dirty="0"/>
              <a:t>Working environment for coding</a:t>
            </a:r>
          </a:p>
        </p:txBody>
      </p:sp>
      <p:sp>
        <p:nvSpPr>
          <p:cNvPr id="3" name="Text Placeholder 2">
            <a:extLst>
              <a:ext uri="{FF2B5EF4-FFF2-40B4-BE49-F238E27FC236}">
                <a16:creationId xmlns:a16="http://schemas.microsoft.com/office/drawing/2014/main" id="{32CB6FD0-90CC-F97C-BB36-B0C30C210FEB}"/>
              </a:ext>
            </a:extLst>
          </p:cNvPr>
          <p:cNvSpPr>
            <a:spLocks noGrp="1"/>
          </p:cNvSpPr>
          <p:nvPr>
            <p:ph type="body" sz="quarter" idx="10"/>
          </p:nvPr>
        </p:nvSpPr>
        <p:spPr/>
        <p:txBody>
          <a:bodyPr>
            <a:normAutofit/>
          </a:bodyPr>
          <a:lstStyle/>
          <a:p>
            <a:pPr marL="0" indent="0">
              <a:spcAft>
                <a:spcPts val="1000"/>
              </a:spcAft>
              <a:buNone/>
            </a:pPr>
            <a:r>
              <a:rPr lang="en-US" sz="1600" dirty="0">
                <a:solidFill>
                  <a:srgbClr val="000000"/>
                </a:solidFill>
              </a:rPr>
              <a:t>4) Click “</a:t>
            </a:r>
            <a:r>
              <a:rPr lang="en-US" altLang="ko-KR" sz="1600" dirty="0">
                <a:solidFill>
                  <a:srgbClr val="000000"/>
                </a:solidFill>
              </a:rPr>
              <a:t>Google </a:t>
            </a:r>
            <a:r>
              <a:rPr lang="en-US" altLang="ko-KR" sz="1600" dirty="0" err="1">
                <a:solidFill>
                  <a:srgbClr val="000000"/>
                </a:solidFill>
              </a:rPr>
              <a:t>Colaboratory</a:t>
            </a:r>
            <a:r>
              <a:rPr lang="en-US" altLang="ko-KR" sz="1600" dirty="0">
                <a:solidFill>
                  <a:srgbClr val="000000"/>
                </a:solidFill>
              </a:rPr>
              <a:t>” to open coding environment.</a:t>
            </a:r>
          </a:p>
          <a:p>
            <a:pPr marL="0" indent="0">
              <a:spcAft>
                <a:spcPts val="1000"/>
              </a:spcAft>
              <a:buNone/>
            </a:pPr>
            <a:endParaRPr lang="en-US" sz="1600" dirty="0">
              <a:solidFill>
                <a:srgbClr val="000000"/>
              </a:solidFill>
            </a:endParaRPr>
          </a:p>
          <a:p>
            <a:pPr marL="0" indent="0">
              <a:spcAft>
                <a:spcPts val="1000"/>
              </a:spcAft>
              <a:buNone/>
            </a:pPr>
            <a:endParaRPr lang="en-US" sz="1600" dirty="0">
              <a:solidFill>
                <a:srgbClr val="000000"/>
              </a:solidFill>
            </a:endParaRPr>
          </a:p>
          <a:p>
            <a:pPr marL="0" indent="0">
              <a:spcAft>
                <a:spcPts val="1000"/>
              </a:spcAft>
              <a:buNone/>
            </a:pPr>
            <a:endParaRPr lang="en-US" sz="1600" dirty="0">
              <a:solidFill>
                <a:srgbClr val="000000"/>
              </a:solidFill>
            </a:endParaRPr>
          </a:p>
          <a:p>
            <a:pPr marL="0" indent="0">
              <a:spcAft>
                <a:spcPts val="1000"/>
              </a:spcAft>
              <a:buNone/>
            </a:pPr>
            <a:endParaRPr lang="en-US" sz="1600" dirty="0">
              <a:solidFill>
                <a:srgbClr val="000000"/>
              </a:solidFill>
            </a:endParaRPr>
          </a:p>
          <a:p>
            <a:pPr marL="0" indent="0">
              <a:spcAft>
                <a:spcPts val="1000"/>
              </a:spcAft>
              <a:buNone/>
            </a:pPr>
            <a:r>
              <a:rPr lang="en-US" sz="1600" dirty="0">
                <a:solidFill>
                  <a:srgbClr val="000000"/>
                </a:solidFill>
              </a:rPr>
              <a:t>5) There are empty code boxes to practice coding. </a:t>
            </a:r>
          </a:p>
        </p:txBody>
      </p:sp>
      <p:pic>
        <p:nvPicPr>
          <p:cNvPr id="6" name="그림 5">
            <a:extLst>
              <a:ext uri="{FF2B5EF4-FFF2-40B4-BE49-F238E27FC236}">
                <a16:creationId xmlns:a16="http://schemas.microsoft.com/office/drawing/2014/main" id="{D5B4A14C-94C7-F815-E832-2D5618A0CD69}"/>
              </a:ext>
            </a:extLst>
          </p:cNvPr>
          <p:cNvPicPr>
            <a:picLocks noChangeAspect="1"/>
          </p:cNvPicPr>
          <p:nvPr/>
        </p:nvPicPr>
        <p:blipFill>
          <a:blip r:embed="rId2"/>
          <a:stretch>
            <a:fillRect/>
          </a:stretch>
        </p:blipFill>
        <p:spPr>
          <a:xfrm>
            <a:off x="380672" y="1478166"/>
            <a:ext cx="2967545" cy="1490982"/>
          </a:xfrm>
          <a:prstGeom prst="rect">
            <a:avLst/>
          </a:prstGeom>
        </p:spPr>
      </p:pic>
      <p:pic>
        <p:nvPicPr>
          <p:cNvPr id="7" name="그림 6">
            <a:extLst>
              <a:ext uri="{FF2B5EF4-FFF2-40B4-BE49-F238E27FC236}">
                <a16:creationId xmlns:a16="http://schemas.microsoft.com/office/drawing/2014/main" id="{02D6532D-0B4F-1E16-0280-97E4D6F14E31}"/>
              </a:ext>
            </a:extLst>
          </p:cNvPr>
          <p:cNvPicPr>
            <a:picLocks noChangeAspect="1"/>
          </p:cNvPicPr>
          <p:nvPr/>
        </p:nvPicPr>
        <p:blipFill>
          <a:blip r:embed="rId3"/>
          <a:stretch>
            <a:fillRect/>
          </a:stretch>
        </p:blipFill>
        <p:spPr>
          <a:xfrm>
            <a:off x="380672" y="3499451"/>
            <a:ext cx="3327591" cy="1567515"/>
          </a:xfrm>
          <a:prstGeom prst="rect">
            <a:avLst/>
          </a:prstGeom>
        </p:spPr>
      </p:pic>
    </p:spTree>
    <p:extLst>
      <p:ext uri="{BB962C8B-B14F-4D97-AF65-F5344CB8AC3E}">
        <p14:creationId xmlns:p14="http://schemas.microsoft.com/office/powerpoint/2010/main" val="2754320111"/>
      </p:ext>
    </p:extLst>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96447"/>
            <a:ext cx="8534400" cy="543739"/>
          </a:xfrm>
        </p:spPr>
        <p:txBody>
          <a:bodyPr/>
          <a:lstStyle/>
          <a:p>
            <a:r>
              <a:rPr lang="en-US" dirty="0"/>
              <a:t>Introduction to part-time lecturer (Minho Park)</a:t>
            </a:r>
          </a:p>
        </p:txBody>
      </p:sp>
      <p:sp>
        <p:nvSpPr>
          <p:cNvPr id="3" name="Text Placeholder 2"/>
          <p:cNvSpPr>
            <a:spLocks noGrp="1"/>
          </p:cNvSpPr>
          <p:nvPr>
            <p:ph type="body" sz="quarter" idx="10"/>
          </p:nvPr>
        </p:nvSpPr>
        <p:spPr/>
        <p:txBody>
          <a:bodyPr>
            <a:normAutofit fontScale="55000" lnSpcReduction="20000"/>
          </a:bodyPr>
          <a:lstStyle/>
          <a:p>
            <a:pPr marL="0" indent="0">
              <a:spcAft>
                <a:spcPts val="1000"/>
              </a:spcAft>
              <a:buNone/>
            </a:pPr>
            <a:r>
              <a:rPr lang="en-US" sz="2900" dirty="0">
                <a:solidFill>
                  <a:srgbClr val="000000"/>
                </a:solidFill>
              </a:rPr>
              <a:t>EDUCATION</a:t>
            </a:r>
          </a:p>
          <a:p>
            <a:pPr marL="0" indent="0">
              <a:spcAft>
                <a:spcPts val="1000"/>
              </a:spcAft>
              <a:buNone/>
            </a:pPr>
            <a:r>
              <a:rPr lang="en-US" sz="2500" dirty="0">
                <a:solidFill>
                  <a:srgbClr val="000000"/>
                </a:solidFill>
              </a:rPr>
              <a:t>2014: B.A., Marine system engineering, National Korea Maritime and Ocean University, Busan</a:t>
            </a:r>
          </a:p>
          <a:p>
            <a:pPr marL="0" indent="0">
              <a:spcAft>
                <a:spcPts val="1000"/>
              </a:spcAft>
              <a:buNone/>
            </a:pPr>
            <a:r>
              <a:rPr lang="en-US" sz="2500" dirty="0">
                <a:solidFill>
                  <a:srgbClr val="000000"/>
                </a:solidFill>
              </a:rPr>
              <a:t>2023: M.S., Marine engineering, </a:t>
            </a:r>
            <a:r>
              <a:rPr lang="en-US" altLang="ko-KR" sz="2500" dirty="0">
                <a:solidFill>
                  <a:srgbClr val="000000"/>
                </a:solidFill>
              </a:rPr>
              <a:t>National </a:t>
            </a:r>
            <a:r>
              <a:rPr lang="en-US" sz="2500" dirty="0">
                <a:solidFill>
                  <a:srgbClr val="000000"/>
                </a:solidFill>
              </a:rPr>
              <a:t>Korea Maritime and Ocean University, Busan</a:t>
            </a:r>
          </a:p>
          <a:p>
            <a:pPr marL="0" indent="0">
              <a:spcAft>
                <a:spcPts val="1000"/>
              </a:spcAft>
              <a:buNone/>
            </a:pPr>
            <a:r>
              <a:rPr lang="en-US" sz="2500" dirty="0">
                <a:solidFill>
                  <a:srgbClr val="000000"/>
                </a:solidFill>
              </a:rPr>
              <a:t>2025: Ph.D., Marine engineering, </a:t>
            </a:r>
            <a:r>
              <a:rPr lang="en-US" altLang="ko-KR" sz="2500" dirty="0">
                <a:solidFill>
                  <a:srgbClr val="000000"/>
                </a:solidFill>
              </a:rPr>
              <a:t>National </a:t>
            </a:r>
            <a:r>
              <a:rPr lang="en-US" sz="2500" dirty="0">
                <a:solidFill>
                  <a:srgbClr val="000000"/>
                </a:solidFill>
              </a:rPr>
              <a:t>Korea Maritime and Ocean University, Busan</a:t>
            </a:r>
          </a:p>
          <a:p>
            <a:pPr marL="0" indent="0">
              <a:spcAft>
                <a:spcPts val="1000"/>
              </a:spcAft>
              <a:buNone/>
            </a:pPr>
            <a:endParaRPr lang="en-US" sz="1800" dirty="0">
              <a:solidFill>
                <a:srgbClr val="000000"/>
              </a:solidFill>
            </a:endParaRPr>
          </a:p>
          <a:p>
            <a:pPr marL="0" indent="0">
              <a:spcAft>
                <a:spcPts val="1000"/>
              </a:spcAft>
              <a:buNone/>
            </a:pPr>
            <a:r>
              <a:rPr lang="en-US" sz="2900" dirty="0">
                <a:solidFill>
                  <a:srgbClr val="000000"/>
                </a:solidFill>
              </a:rPr>
              <a:t>POSITIONS</a:t>
            </a:r>
          </a:p>
          <a:p>
            <a:pPr marL="0" indent="0">
              <a:spcAft>
                <a:spcPts val="1000"/>
              </a:spcAft>
              <a:buNone/>
            </a:pPr>
            <a:r>
              <a:rPr lang="en-US" sz="2500" dirty="0">
                <a:solidFill>
                  <a:srgbClr val="000000"/>
                </a:solidFill>
              </a:rPr>
              <a:t>2012: </a:t>
            </a:r>
            <a:r>
              <a:rPr lang="en-US" altLang="ko-KR" sz="2500" dirty="0">
                <a:solidFill>
                  <a:srgbClr val="000000"/>
                </a:solidFill>
              </a:rPr>
              <a:t>Marine engineer (Final position: Apprentice engineer), Hanjin Shipping</a:t>
            </a:r>
            <a:endParaRPr lang="en-US" sz="2500" dirty="0">
              <a:solidFill>
                <a:srgbClr val="000000"/>
              </a:solidFill>
            </a:endParaRPr>
          </a:p>
          <a:p>
            <a:pPr marL="0" indent="0">
              <a:spcAft>
                <a:spcPts val="1000"/>
              </a:spcAft>
              <a:buNone/>
            </a:pPr>
            <a:r>
              <a:rPr lang="en-US" sz="2500" dirty="0">
                <a:solidFill>
                  <a:srgbClr val="000000"/>
                </a:solidFill>
              </a:rPr>
              <a:t>2014-2018: Marine engineer (Final position: 2nd engineer officer), H-Line Shipping</a:t>
            </a:r>
          </a:p>
          <a:p>
            <a:pPr marL="0" indent="0">
              <a:spcAft>
                <a:spcPts val="1000"/>
              </a:spcAft>
              <a:buNone/>
            </a:pPr>
            <a:r>
              <a:rPr lang="en-US" sz="2500" dirty="0">
                <a:solidFill>
                  <a:srgbClr val="000000"/>
                </a:solidFill>
              </a:rPr>
              <a:t>2019-2020: Marine engineer (Final position: 1st engineer officer), G-marine service</a:t>
            </a:r>
          </a:p>
          <a:p>
            <a:pPr marL="0" indent="0">
              <a:spcAft>
                <a:spcPts val="1000"/>
              </a:spcAft>
              <a:buNone/>
            </a:pPr>
            <a:r>
              <a:rPr lang="en-US" sz="2500" dirty="0">
                <a:solidFill>
                  <a:srgbClr val="000000"/>
                </a:solidFill>
              </a:rPr>
              <a:t>2021-2025: Researcher, </a:t>
            </a:r>
            <a:r>
              <a:rPr lang="en-US" altLang="ko-KR" sz="2500" dirty="0">
                <a:solidFill>
                  <a:srgbClr val="000000"/>
                </a:solidFill>
              </a:rPr>
              <a:t>National </a:t>
            </a:r>
            <a:r>
              <a:rPr lang="en-US" sz="2500" dirty="0">
                <a:solidFill>
                  <a:srgbClr val="000000"/>
                </a:solidFill>
              </a:rPr>
              <a:t>Korea Maritime and Ocean University</a:t>
            </a:r>
          </a:p>
          <a:p>
            <a:pPr marL="0" indent="0">
              <a:spcAft>
                <a:spcPts val="1000"/>
              </a:spcAft>
              <a:buNone/>
            </a:pPr>
            <a:r>
              <a:rPr lang="en-US" sz="2500" dirty="0">
                <a:solidFill>
                  <a:srgbClr val="000000"/>
                </a:solidFill>
              </a:rPr>
              <a:t>2025-date: Postdoctoral Fellow (BK21 Four), </a:t>
            </a:r>
            <a:r>
              <a:rPr lang="en-US" altLang="ko-KR" sz="2500" dirty="0">
                <a:solidFill>
                  <a:srgbClr val="000000"/>
                </a:solidFill>
              </a:rPr>
              <a:t>National </a:t>
            </a:r>
            <a:r>
              <a:rPr lang="en-US" sz="2500" dirty="0">
                <a:solidFill>
                  <a:srgbClr val="000000"/>
                </a:solidFill>
              </a:rPr>
              <a:t>Korea Maritime and Ocean University</a:t>
            </a:r>
          </a:p>
        </p:txBody>
      </p:sp>
    </p:spTree>
    <p:extLst>
      <p:ext uri="{BB962C8B-B14F-4D97-AF65-F5344CB8AC3E}">
        <p14:creationId xmlns:p14="http://schemas.microsoft.com/office/powerpoint/2010/main" val="270784832"/>
      </p:ext>
    </p:ext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C85CE3-E1DD-2F33-12E2-20FE6C8FCA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3E364C-D84D-A6AC-76D5-8371F845F871}"/>
              </a:ext>
            </a:extLst>
          </p:cNvPr>
          <p:cNvSpPr>
            <a:spLocks noGrp="1"/>
          </p:cNvSpPr>
          <p:nvPr>
            <p:ph type="title"/>
          </p:nvPr>
        </p:nvSpPr>
        <p:spPr/>
        <p:txBody>
          <a:bodyPr/>
          <a:lstStyle/>
          <a:p>
            <a:r>
              <a:rPr lang="en-US" dirty="0"/>
              <a:t>Why Pandas library?</a:t>
            </a:r>
          </a:p>
        </p:txBody>
      </p:sp>
      <p:sp>
        <p:nvSpPr>
          <p:cNvPr id="3" name="Text Placeholder 2">
            <a:extLst>
              <a:ext uri="{FF2B5EF4-FFF2-40B4-BE49-F238E27FC236}">
                <a16:creationId xmlns:a16="http://schemas.microsoft.com/office/drawing/2014/main" id="{335AFAD3-4EA6-BF1F-D934-206DD46850B0}"/>
              </a:ext>
            </a:extLst>
          </p:cNvPr>
          <p:cNvSpPr>
            <a:spLocks noGrp="1"/>
          </p:cNvSpPr>
          <p:nvPr>
            <p:ph type="body" sz="quarter" idx="10"/>
          </p:nvPr>
        </p:nvSpPr>
        <p:spPr/>
        <p:txBody>
          <a:bodyPr>
            <a:normAutofit fontScale="92500" lnSpcReduction="10000"/>
          </a:bodyPr>
          <a:lstStyle/>
          <a:p>
            <a:pPr marL="0" indent="0">
              <a:spcAft>
                <a:spcPts val="1000"/>
              </a:spcAft>
              <a:buNone/>
            </a:pPr>
            <a:r>
              <a:rPr lang="en-US" sz="1600" dirty="0">
                <a:solidFill>
                  <a:srgbClr val="000000"/>
                </a:solidFill>
              </a:rPr>
              <a:t>Current era: 4th Industrial Revolution</a:t>
            </a:r>
          </a:p>
          <a:p>
            <a:pPr marL="0" indent="0">
              <a:spcAft>
                <a:spcPts val="1000"/>
              </a:spcAft>
              <a:buNone/>
            </a:pPr>
            <a:endParaRPr lang="en-US" sz="1600" dirty="0">
              <a:solidFill>
                <a:srgbClr val="000000"/>
              </a:solidFill>
            </a:endParaRPr>
          </a:p>
          <a:p>
            <a:pPr marL="0" indent="0">
              <a:spcAft>
                <a:spcPts val="1000"/>
              </a:spcAft>
              <a:buNone/>
            </a:pPr>
            <a:r>
              <a:rPr lang="en-US" sz="1600" dirty="0">
                <a:solidFill>
                  <a:srgbClr val="000000"/>
                </a:solidFill>
              </a:rPr>
              <a:t>What is major leading items in </a:t>
            </a:r>
            <a:r>
              <a:rPr lang="en-US" altLang="ko-KR" sz="1600" dirty="0">
                <a:solidFill>
                  <a:srgbClr val="000000"/>
                </a:solidFill>
              </a:rPr>
              <a:t>4th Industrial Revolution?</a:t>
            </a:r>
          </a:p>
          <a:p>
            <a:pPr marL="0" indent="0">
              <a:spcAft>
                <a:spcPts val="1000"/>
              </a:spcAft>
              <a:buNone/>
            </a:pPr>
            <a:r>
              <a:rPr lang="en-US" sz="1600" dirty="0">
                <a:solidFill>
                  <a:srgbClr val="000000"/>
                </a:solidFill>
              </a:rPr>
              <a:t>1) Artificial Intelligence (AI)</a:t>
            </a:r>
          </a:p>
          <a:p>
            <a:pPr marL="0" indent="0">
              <a:spcAft>
                <a:spcPts val="1000"/>
              </a:spcAft>
              <a:buNone/>
            </a:pPr>
            <a:r>
              <a:rPr lang="nb-NO" altLang="ko-KR" sz="1600" dirty="0"/>
              <a:t>2) Big Data &amp; Advanced Analytics</a:t>
            </a:r>
          </a:p>
          <a:p>
            <a:pPr marL="0" indent="0">
              <a:spcAft>
                <a:spcPts val="1000"/>
              </a:spcAft>
              <a:buNone/>
            </a:pPr>
            <a:r>
              <a:rPr lang="nb-NO" sz="1600" dirty="0">
                <a:solidFill>
                  <a:srgbClr val="000000"/>
                </a:solidFill>
              </a:rPr>
              <a:t>3) </a:t>
            </a:r>
            <a:r>
              <a:rPr lang="nb-NO" sz="1600" dirty="0" err="1">
                <a:solidFill>
                  <a:srgbClr val="000000"/>
                </a:solidFill>
              </a:rPr>
              <a:t>Robotics</a:t>
            </a:r>
            <a:r>
              <a:rPr lang="nb-NO" sz="1600" dirty="0">
                <a:solidFill>
                  <a:srgbClr val="000000"/>
                </a:solidFill>
              </a:rPr>
              <a:t> &amp; </a:t>
            </a:r>
            <a:r>
              <a:rPr lang="nb-NO" sz="1600" dirty="0" err="1">
                <a:solidFill>
                  <a:srgbClr val="000000"/>
                </a:solidFill>
              </a:rPr>
              <a:t>e.t.c</a:t>
            </a:r>
            <a:r>
              <a:rPr lang="nb-NO" sz="1600" dirty="0">
                <a:solidFill>
                  <a:srgbClr val="000000"/>
                </a:solidFill>
              </a:rPr>
              <a:t>.</a:t>
            </a:r>
            <a:endParaRPr lang="en-US" sz="1600" dirty="0">
              <a:solidFill>
                <a:srgbClr val="000000"/>
              </a:solidFill>
            </a:endParaRPr>
          </a:p>
          <a:p>
            <a:pPr marL="0" indent="0">
              <a:spcAft>
                <a:spcPts val="1000"/>
              </a:spcAft>
              <a:buNone/>
            </a:pPr>
            <a:endParaRPr lang="en-US" sz="1600" dirty="0">
              <a:solidFill>
                <a:srgbClr val="000000"/>
              </a:solidFill>
            </a:endParaRPr>
          </a:p>
          <a:p>
            <a:pPr marL="0" indent="0">
              <a:spcAft>
                <a:spcPts val="1000"/>
              </a:spcAft>
              <a:buNone/>
            </a:pPr>
            <a:r>
              <a:rPr lang="en-US" sz="1600" dirty="0">
                <a:solidFill>
                  <a:srgbClr val="000000"/>
                </a:solidFill>
              </a:rPr>
              <a:t>What ability is important in </a:t>
            </a:r>
            <a:r>
              <a:rPr lang="en-US" altLang="ko-KR" sz="1600" dirty="0">
                <a:solidFill>
                  <a:srgbClr val="000000"/>
                </a:solidFill>
              </a:rPr>
              <a:t>4th Industrial Revolution?</a:t>
            </a:r>
          </a:p>
          <a:p>
            <a:pPr marL="0" indent="0">
              <a:spcAft>
                <a:spcPts val="1000"/>
              </a:spcAft>
              <a:buNone/>
            </a:pPr>
            <a:r>
              <a:rPr lang="en-US" sz="1600" dirty="0">
                <a:solidFill>
                  <a:srgbClr val="000000"/>
                </a:solidFill>
              </a:rPr>
              <a:t>1) Coding skill</a:t>
            </a:r>
          </a:p>
          <a:p>
            <a:pPr marL="0" indent="0">
              <a:spcAft>
                <a:spcPts val="1000"/>
              </a:spcAft>
              <a:buNone/>
            </a:pPr>
            <a:r>
              <a:rPr lang="en-US" sz="1600" dirty="0">
                <a:solidFill>
                  <a:srgbClr val="000000"/>
                </a:solidFill>
              </a:rPr>
              <a:t>2) Understanding of AI and various libraries</a:t>
            </a:r>
          </a:p>
        </p:txBody>
      </p:sp>
    </p:spTree>
    <p:extLst>
      <p:ext uri="{BB962C8B-B14F-4D97-AF65-F5344CB8AC3E}">
        <p14:creationId xmlns:p14="http://schemas.microsoft.com/office/powerpoint/2010/main" val="238384410"/>
      </p:ext>
    </p:extLst>
  </p:cSld>
  <p:clrMapOvr>
    <a:masterClrMapping/>
  </p:clrMapOvr>
  <p:transition>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E48B60-4606-FF34-F99E-00EBEEE7E3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F7D75B-EA44-5B7C-1937-C13129FB6269}"/>
              </a:ext>
            </a:extLst>
          </p:cNvPr>
          <p:cNvSpPr>
            <a:spLocks noGrp="1"/>
          </p:cNvSpPr>
          <p:nvPr>
            <p:ph type="title"/>
          </p:nvPr>
        </p:nvSpPr>
        <p:spPr/>
        <p:txBody>
          <a:bodyPr/>
          <a:lstStyle/>
          <a:p>
            <a:r>
              <a:rPr lang="en-US" dirty="0"/>
              <a:t>Why Pandas library?</a:t>
            </a:r>
          </a:p>
        </p:txBody>
      </p:sp>
      <p:sp>
        <p:nvSpPr>
          <p:cNvPr id="3" name="Text Placeholder 2">
            <a:extLst>
              <a:ext uri="{FF2B5EF4-FFF2-40B4-BE49-F238E27FC236}">
                <a16:creationId xmlns:a16="http://schemas.microsoft.com/office/drawing/2014/main" id="{84543F76-F9AB-4CC7-0EFD-C67DDD7AE889}"/>
              </a:ext>
            </a:extLst>
          </p:cNvPr>
          <p:cNvSpPr>
            <a:spLocks noGrp="1"/>
          </p:cNvSpPr>
          <p:nvPr>
            <p:ph type="body" sz="quarter" idx="10"/>
          </p:nvPr>
        </p:nvSpPr>
        <p:spPr/>
        <p:txBody>
          <a:bodyPr>
            <a:normAutofit/>
          </a:bodyPr>
          <a:lstStyle/>
          <a:p>
            <a:pPr marL="0" indent="0">
              <a:spcAft>
                <a:spcPts val="1000"/>
              </a:spcAft>
              <a:buNone/>
            </a:pPr>
            <a:r>
              <a:rPr lang="en-US" sz="1600" dirty="0">
                <a:solidFill>
                  <a:srgbClr val="000000"/>
                </a:solidFill>
              </a:rPr>
              <a:t>What is important to improve coding skill?</a:t>
            </a:r>
            <a:endParaRPr lang="en-US" altLang="ko-KR" sz="1600" dirty="0">
              <a:solidFill>
                <a:srgbClr val="000000"/>
              </a:solidFill>
            </a:endParaRPr>
          </a:p>
          <a:p>
            <a:pPr marL="0" indent="0">
              <a:spcAft>
                <a:spcPts val="1000"/>
              </a:spcAft>
              <a:buNone/>
            </a:pPr>
            <a:r>
              <a:rPr lang="en-US" sz="1600" dirty="0">
                <a:solidFill>
                  <a:srgbClr val="000000"/>
                </a:solidFill>
              </a:rPr>
              <a:t>1) Understanding of Python</a:t>
            </a:r>
          </a:p>
          <a:p>
            <a:pPr marL="0" indent="0">
              <a:spcAft>
                <a:spcPts val="1000"/>
              </a:spcAft>
              <a:buNone/>
            </a:pPr>
            <a:r>
              <a:rPr lang="nb-NO" altLang="ko-KR" sz="1600" dirty="0"/>
              <a:t>2) </a:t>
            </a:r>
            <a:r>
              <a:rPr lang="en-US" altLang="ko-KR" sz="1600" dirty="0">
                <a:solidFill>
                  <a:srgbClr val="000000"/>
                </a:solidFill>
              </a:rPr>
              <a:t>Understanding of various Python libraries </a:t>
            </a:r>
          </a:p>
          <a:p>
            <a:pPr marL="0" indent="0">
              <a:spcAft>
                <a:spcPts val="1000"/>
              </a:spcAft>
              <a:buNone/>
            </a:pPr>
            <a:r>
              <a:rPr lang="nb-NO" sz="1600" dirty="0">
                <a:solidFill>
                  <a:srgbClr val="000000"/>
                </a:solidFill>
              </a:rPr>
              <a:t>3) </a:t>
            </a:r>
            <a:r>
              <a:rPr lang="nb-NO" sz="1600" dirty="0" err="1">
                <a:solidFill>
                  <a:srgbClr val="000000"/>
                </a:solidFill>
              </a:rPr>
              <a:t>Practices</a:t>
            </a:r>
            <a:r>
              <a:rPr lang="nb-NO" sz="1600" dirty="0">
                <a:solidFill>
                  <a:srgbClr val="000000"/>
                </a:solidFill>
              </a:rPr>
              <a:t> &amp; Problem-</a:t>
            </a:r>
            <a:r>
              <a:rPr lang="nb-NO" sz="1600" dirty="0" err="1">
                <a:solidFill>
                  <a:srgbClr val="000000"/>
                </a:solidFill>
              </a:rPr>
              <a:t>solving</a:t>
            </a:r>
            <a:r>
              <a:rPr lang="nb-NO" sz="1600" dirty="0">
                <a:solidFill>
                  <a:srgbClr val="000000"/>
                </a:solidFill>
              </a:rPr>
              <a:t> skills (</a:t>
            </a:r>
            <a:r>
              <a:rPr lang="nb-NO" sz="1600" dirty="0" err="1">
                <a:solidFill>
                  <a:srgbClr val="000000"/>
                </a:solidFill>
              </a:rPr>
              <a:t>especially</a:t>
            </a:r>
            <a:r>
              <a:rPr lang="nb-NO" sz="1600" dirty="0">
                <a:solidFill>
                  <a:srgbClr val="000000"/>
                </a:solidFill>
              </a:rPr>
              <a:t> in </a:t>
            </a:r>
            <a:r>
              <a:rPr lang="nb-NO" sz="1600" dirty="0" err="1">
                <a:solidFill>
                  <a:srgbClr val="000000"/>
                </a:solidFill>
              </a:rPr>
              <a:t>solving</a:t>
            </a:r>
            <a:r>
              <a:rPr lang="nb-NO" sz="1600" dirty="0">
                <a:solidFill>
                  <a:srgbClr val="000000"/>
                </a:solidFill>
              </a:rPr>
              <a:t> </a:t>
            </a:r>
            <a:r>
              <a:rPr lang="nb-NO" sz="1600" dirty="0" err="1">
                <a:solidFill>
                  <a:srgbClr val="000000"/>
                </a:solidFill>
              </a:rPr>
              <a:t>encountered</a:t>
            </a:r>
            <a:r>
              <a:rPr lang="nb-NO" sz="1600" dirty="0">
                <a:solidFill>
                  <a:srgbClr val="000000"/>
                </a:solidFill>
              </a:rPr>
              <a:t> </a:t>
            </a:r>
            <a:r>
              <a:rPr lang="nb-NO" sz="1600" dirty="0" err="1">
                <a:solidFill>
                  <a:srgbClr val="000000"/>
                </a:solidFill>
              </a:rPr>
              <a:t>errors</a:t>
            </a:r>
            <a:r>
              <a:rPr lang="nb-NO" sz="1600" dirty="0">
                <a:solidFill>
                  <a:srgbClr val="000000"/>
                </a:solidFill>
              </a:rPr>
              <a:t> during </a:t>
            </a:r>
            <a:r>
              <a:rPr lang="nb-NO" sz="1600" dirty="0" err="1">
                <a:solidFill>
                  <a:srgbClr val="000000"/>
                </a:solidFill>
              </a:rPr>
              <a:t>coding</a:t>
            </a:r>
            <a:r>
              <a:rPr lang="nb-NO" sz="1600" dirty="0">
                <a:solidFill>
                  <a:srgbClr val="000000"/>
                </a:solidFill>
              </a:rPr>
              <a:t>).</a:t>
            </a:r>
            <a:endParaRPr lang="en-US" sz="1600" dirty="0">
              <a:solidFill>
                <a:srgbClr val="000000"/>
              </a:solidFill>
            </a:endParaRPr>
          </a:p>
          <a:p>
            <a:pPr marL="0" indent="0">
              <a:spcAft>
                <a:spcPts val="1000"/>
              </a:spcAft>
              <a:buNone/>
            </a:pPr>
            <a:endParaRPr lang="en-US" sz="1600" dirty="0">
              <a:solidFill>
                <a:srgbClr val="000000"/>
              </a:solidFill>
            </a:endParaRPr>
          </a:p>
          <a:p>
            <a:pPr marL="0" indent="0">
              <a:spcAft>
                <a:spcPts val="1000"/>
              </a:spcAft>
              <a:buNone/>
            </a:pPr>
            <a:r>
              <a:rPr lang="en-US" sz="1600" dirty="0">
                <a:solidFill>
                  <a:srgbClr val="000000"/>
                </a:solidFill>
              </a:rPr>
              <a:t>What is Python</a:t>
            </a:r>
            <a:r>
              <a:rPr lang="en-US" altLang="ko-KR" sz="1600" dirty="0">
                <a:solidFill>
                  <a:srgbClr val="000000"/>
                </a:solidFill>
              </a:rPr>
              <a:t>?</a:t>
            </a:r>
          </a:p>
          <a:p>
            <a:pPr marL="0" indent="0">
              <a:spcAft>
                <a:spcPts val="1000"/>
              </a:spcAft>
              <a:buNone/>
            </a:pPr>
            <a:r>
              <a:rPr lang="en-US" sz="1600" dirty="0">
                <a:solidFill>
                  <a:srgbClr val="000000"/>
                </a:solidFill>
              </a:rPr>
              <a:t>1) It was developed in 1991 by Guido van Rossum (nationality: Netherland).</a:t>
            </a:r>
          </a:p>
          <a:p>
            <a:pPr marL="0" indent="0">
              <a:spcAft>
                <a:spcPts val="1000"/>
              </a:spcAft>
              <a:buNone/>
            </a:pPr>
            <a:r>
              <a:rPr lang="en-US" sz="1600" dirty="0">
                <a:solidFill>
                  <a:srgbClr val="000000"/>
                </a:solidFill>
              </a:rPr>
              <a:t>2) Python is a high-level, interpreted programming language that is widely used in software development, data science, automation, artificial intelligence, and web applications.</a:t>
            </a:r>
          </a:p>
          <a:p>
            <a:pPr marL="342900" indent="-342900">
              <a:spcAft>
                <a:spcPts val="1000"/>
              </a:spcAft>
              <a:buAutoNum type="arabicParenR"/>
            </a:pPr>
            <a:endParaRPr lang="en-US" sz="1600" dirty="0">
              <a:solidFill>
                <a:srgbClr val="000000"/>
              </a:solidFill>
            </a:endParaRPr>
          </a:p>
        </p:txBody>
      </p:sp>
      <p:pic>
        <p:nvPicPr>
          <p:cNvPr id="2050" name="Picture 2" descr="Guido van Rossum - Wikipedia">
            <a:extLst>
              <a:ext uri="{FF2B5EF4-FFF2-40B4-BE49-F238E27FC236}">
                <a16:creationId xmlns:a16="http://schemas.microsoft.com/office/drawing/2014/main" id="{62A669D8-0207-D0CD-A269-F8E96C20E0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2671" y="2818828"/>
            <a:ext cx="612554" cy="918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3830121"/>
      </p:ext>
    </p:extLst>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B03BD8-41D9-27F1-792D-3A27DDEC01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37682A-CD6C-2A94-3456-2A2BAAAFA3C0}"/>
              </a:ext>
            </a:extLst>
          </p:cNvPr>
          <p:cNvSpPr>
            <a:spLocks noGrp="1"/>
          </p:cNvSpPr>
          <p:nvPr>
            <p:ph type="title"/>
          </p:nvPr>
        </p:nvSpPr>
        <p:spPr/>
        <p:txBody>
          <a:bodyPr/>
          <a:lstStyle/>
          <a:p>
            <a:r>
              <a:rPr lang="en-US" dirty="0"/>
              <a:t>Why Pandas library?</a:t>
            </a:r>
          </a:p>
        </p:txBody>
      </p:sp>
      <p:sp>
        <p:nvSpPr>
          <p:cNvPr id="3" name="Text Placeholder 2">
            <a:extLst>
              <a:ext uri="{FF2B5EF4-FFF2-40B4-BE49-F238E27FC236}">
                <a16:creationId xmlns:a16="http://schemas.microsoft.com/office/drawing/2014/main" id="{B8B0DAD0-F312-0586-EB9C-80B0F51F3CF0}"/>
              </a:ext>
            </a:extLst>
          </p:cNvPr>
          <p:cNvSpPr>
            <a:spLocks noGrp="1"/>
          </p:cNvSpPr>
          <p:nvPr>
            <p:ph type="body" sz="quarter" idx="10"/>
          </p:nvPr>
        </p:nvSpPr>
        <p:spPr/>
        <p:txBody>
          <a:bodyPr>
            <a:normAutofit/>
          </a:bodyPr>
          <a:lstStyle/>
          <a:p>
            <a:pPr marL="0" indent="0">
              <a:spcAft>
                <a:spcPts val="1000"/>
              </a:spcAft>
              <a:buNone/>
            </a:pPr>
            <a:r>
              <a:rPr lang="en-US" sz="1600" dirty="0">
                <a:solidFill>
                  <a:srgbClr val="000000"/>
                </a:solidFill>
              </a:rPr>
              <a:t>What is Python libraries?</a:t>
            </a:r>
            <a:endParaRPr lang="en-US" altLang="ko-KR" sz="1600" dirty="0">
              <a:solidFill>
                <a:srgbClr val="000000"/>
              </a:solidFill>
            </a:endParaRPr>
          </a:p>
          <a:p>
            <a:pPr marL="0" indent="0">
              <a:spcAft>
                <a:spcPts val="1000"/>
              </a:spcAft>
              <a:buNone/>
            </a:pPr>
            <a:r>
              <a:rPr lang="en-US" sz="1600" dirty="0">
                <a:solidFill>
                  <a:srgbClr val="000000"/>
                </a:solidFill>
              </a:rPr>
              <a:t>1) It is not the library that we know. </a:t>
            </a:r>
          </a:p>
          <a:p>
            <a:pPr marL="0" indent="0">
              <a:spcAft>
                <a:spcPts val="1000"/>
              </a:spcAft>
              <a:buNone/>
            </a:pPr>
            <a:r>
              <a:rPr lang="nb-NO" altLang="ko-KR" sz="1600" dirty="0"/>
              <a:t>2) </a:t>
            </a:r>
            <a:r>
              <a:rPr lang="en-US" altLang="ko-KR" sz="1600" dirty="0">
                <a:solidFill>
                  <a:srgbClr val="000000"/>
                </a:solidFill>
              </a:rPr>
              <a:t>Rather it is likely the software tool to help realizing what developer wants to achieve.</a:t>
            </a:r>
          </a:p>
          <a:p>
            <a:pPr marL="0" indent="0">
              <a:spcAft>
                <a:spcPts val="1000"/>
              </a:spcAft>
              <a:buNone/>
            </a:pPr>
            <a:r>
              <a:rPr lang="nb-NO" sz="1600" dirty="0">
                <a:solidFill>
                  <a:srgbClr val="000000"/>
                </a:solidFill>
              </a:rPr>
              <a:t>3) </a:t>
            </a:r>
            <a:r>
              <a:rPr lang="en-US" sz="1600" dirty="0">
                <a:solidFill>
                  <a:srgbClr val="000000"/>
                </a:solidFill>
              </a:rPr>
              <a:t>In Python, a library for AI is a collection of pre-written code, tools, and functions that helps developers build artificial intelligence (AI) applications more easily. </a:t>
            </a:r>
            <a:r>
              <a:rPr lang="en-US" altLang="ko-KR" sz="1600" dirty="0"/>
              <a:t>Instead of writing everything from scratch (like neural networks, math functions, or optimization algorithms), developers use AI libraries to save time and focus on solving real problems.</a:t>
            </a:r>
            <a:endParaRPr lang="en-US" sz="1600" dirty="0">
              <a:solidFill>
                <a:srgbClr val="000000"/>
              </a:solidFill>
            </a:endParaRPr>
          </a:p>
          <a:p>
            <a:pPr marL="0" indent="0">
              <a:spcAft>
                <a:spcPts val="1000"/>
              </a:spcAft>
              <a:buNone/>
            </a:pPr>
            <a:endParaRPr lang="en-US" sz="1600" dirty="0">
              <a:solidFill>
                <a:srgbClr val="000000"/>
              </a:solidFill>
            </a:endParaRPr>
          </a:p>
        </p:txBody>
      </p:sp>
      <p:pic>
        <p:nvPicPr>
          <p:cNvPr id="4100" name="Picture 4" descr="The Importance of a School Library for Students">
            <a:extLst>
              <a:ext uri="{FF2B5EF4-FFF2-40B4-BE49-F238E27FC236}">
                <a16:creationId xmlns:a16="http://schemas.microsoft.com/office/drawing/2014/main" id="{A1AD69BD-5D09-9D6F-8D08-BA11242B8E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1468" y="1101145"/>
            <a:ext cx="1088147" cy="652888"/>
          </a:xfrm>
          <a:prstGeom prst="rect">
            <a:avLst/>
          </a:prstGeom>
          <a:noFill/>
          <a:extLst>
            <a:ext uri="{909E8E84-426E-40DD-AFC4-6F175D3DCCD1}">
              <a14:hiddenFill xmlns:a14="http://schemas.microsoft.com/office/drawing/2010/main">
                <a:solidFill>
                  <a:srgbClr val="FFFFFF"/>
                </a:solidFill>
              </a14:hiddenFill>
            </a:ext>
          </a:extLst>
        </p:spPr>
      </p:pic>
      <p:pic>
        <p:nvPicPr>
          <p:cNvPr id="4" name="그림 3">
            <a:extLst>
              <a:ext uri="{FF2B5EF4-FFF2-40B4-BE49-F238E27FC236}">
                <a16:creationId xmlns:a16="http://schemas.microsoft.com/office/drawing/2014/main" id="{566A9B3D-093F-B810-DFFF-539A1DA0E80B}"/>
              </a:ext>
            </a:extLst>
          </p:cNvPr>
          <p:cNvPicPr>
            <a:picLocks noChangeAspect="1"/>
          </p:cNvPicPr>
          <p:nvPr/>
        </p:nvPicPr>
        <p:blipFill>
          <a:blip r:embed="rId3"/>
          <a:stretch>
            <a:fillRect/>
          </a:stretch>
        </p:blipFill>
        <p:spPr>
          <a:xfrm>
            <a:off x="304800" y="3318464"/>
            <a:ext cx="3760728" cy="1775064"/>
          </a:xfrm>
          <a:prstGeom prst="rect">
            <a:avLst/>
          </a:prstGeom>
        </p:spPr>
      </p:pic>
      <p:sp>
        <p:nvSpPr>
          <p:cNvPr id="5" name="TextBox 4">
            <a:extLst>
              <a:ext uri="{FF2B5EF4-FFF2-40B4-BE49-F238E27FC236}">
                <a16:creationId xmlns:a16="http://schemas.microsoft.com/office/drawing/2014/main" id="{1B2FE997-BFA6-E610-F045-994767A524B6}"/>
              </a:ext>
            </a:extLst>
          </p:cNvPr>
          <p:cNvSpPr txBox="1"/>
          <p:nvPr/>
        </p:nvSpPr>
        <p:spPr>
          <a:xfrm>
            <a:off x="4078920" y="4764227"/>
            <a:ext cx="2777576" cy="313932"/>
          </a:xfrm>
          <a:prstGeom prst="rect">
            <a:avLst/>
          </a:prstGeom>
          <a:noFill/>
        </p:spPr>
        <p:txBody>
          <a:bodyPr wrap="square" rtlCol="0">
            <a:spAutoFit/>
          </a:bodyPr>
          <a:lstStyle/>
          <a:p>
            <a:pPr>
              <a:lnSpc>
                <a:spcPct val="90000"/>
              </a:lnSpc>
            </a:pPr>
            <a:r>
              <a:rPr lang="en-US" altLang="ko-KR" sz="1600" dirty="0">
                <a:solidFill>
                  <a:srgbClr val="262626"/>
                </a:solidFill>
                <a:latin typeface="Helvetica Light"/>
              </a:rPr>
              <a:t>Examples of Python Libraries</a:t>
            </a:r>
            <a:endParaRPr lang="ko-KR" altLang="en-US" sz="1600" dirty="0">
              <a:solidFill>
                <a:srgbClr val="262626"/>
              </a:solidFill>
              <a:latin typeface="Helvetica Light"/>
            </a:endParaRPr>
          </a:p>
        </p:txBody>
      </p:sp>
    </p:spTree>
    <p:extLst>
      <p:ext uri="{BB962C8B-B14F-4D97-AF65-F5344CB8AC3E}">
        <p14:creationId xmlns:p14="http://schemas.microsoft.com/office/powerpoint/2010/main" val="3122498078"/>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1C396D-61EE-3DBB-BCF9-7E41A10446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DFA4EE-561C-8098-C018-D1732BE35DA7}"/>
              </a:ext>
            </a:extLst>
          </p:cNvPr>
          <p:cNvSpPr>
            <a:spLocks noGrp="1"/>
          </p:cNvSpPr>
          <p:nvPr>
            <p:ph type="title"/>
          </p:nvPr>
        </p:nvSpPr>
        <p:spPr/>
        <p:txBody>
          <a:bodyPr/>
          <a:lstStyle/>
          <a:p>
            <a:r>
              <a:rPr lang="en-US" dirty="0"/>
              <a:t>Why Pandas library?</a:t>
            </a:r>
          </a:p>
        </p:txBody>
      </p:sp>
      <p:sp>
        <p:nvSpPr>
          <p:cNvPr id="3" name="Text Placeholder 2">
            <a:extLst>
              <a:ext uri="{FF2B5EF4-FFF2-40B4-BE49-F238E27FC236}">
                <a16:creationId xmlns:a16="http://schemas.microsoft.com/office/drawing/2014/main" id="{26A2D2F3-FB2D-B486-8BBE-71A485923DA6}"/>
              </a:ext>
            </a:extLst>
          </p:cNvPr>
          <p:cNvSpPr>
            <a:spLocks noGrp="1"/>
          </p:cNvSpPr>
          <p:nvPr>
            <p:ph type="body" sz="quarter" idx="10"/>
          </p:nvPr>
        </p:nvSpPr>
        <p:spPr/>
        <p:txBody>
          <a:bodyPr>
            <a:normAutofit/>
          </a:bodyPr>
          <a:lstStyle/>
          <a:p>
            <a:pPr marL="0" indent="0">
              <a:spcAft>
                <a:spcPts val="1000"/>
              </a:spcAft>
              <a:buNone/>
            </a:pPr>
            <a:r>
              <a:rPr lang="en-US" sz="1600" dirty="0">
                <a:solidFill>
                  <a:srgbClr val="000000"/>
                </a:solidFill>
              </a:rPr>
              <a:t>What is the Pandas library?</a:t>
            </a:r>
            <a:endParaRPr lang="en-US" altLang="ko-KR" sz="1600" dirty="0">
              <a:solidFill>
                <a:srgbClr val="000000"/>
              </a:solidFill>
            </a:endParaRPr>
          </a:p>
          <a:p>
            <a:pPr marL="0" indent="0">
              <a:spcAft>
                <a:spcPts val="1000"/>
              </a:spcAft>
              <a:buNone/>
            </a:pPr>
            <a:r>
              <a:rPr lang="en-US" sz="1600" dirty="0">
                <a:solidFill>
                  <a:srgbClr val="000000"/>
                </a:solidFill>
              </a:rPr>
              <a:t>1) It is the best library to handle big data.</a:t>
            </a:r>
          </a:p>
          <a:p>
            <a:pPr marL="0" indent="0">
              <a:spcAft>
                <a:spcPts val="1000"/>
              </a:spcAft>
              <a:buNone/>
            </a:pPr>
            <a:r>
              <a:rPr lang="nb-NO" altLang="ko-KR" sz="1600" dirty="0"/>
              <a:t>2) </a:t>
            </a:r>
            <a:r>
              <a:rPr lang="en-US" altLang="ko-KR" sz="1600" dirty="0">
                <a:solidFill>
                  <a:srgbClr val="000000"/>
                </a:solidFill>
              </a:rPr>
              <a:t>Pandas is an open-source Python library used for data manipulation and analysis. The name comes from “Panel Data” (econometrics term) and it is one of the most important libraries in data science, machine learning, finance, and statistics.</a:t>
            </a:r>
          </a:p>
          <a:p>
            <a:pPr marL="0" indent="0">
              <a:spcAft>
                <a:spcPts val="1000"/>
              </a:spcAft>
              <a:buNone/>
            </a:pPr>
            <a:r>
              <a:rPr lang="nb-NO" sz="1600" dirty="0">
                <a:solidFill>
                  <a:srgbClr val="000000"/>
                </a:solidFill>
              </a:rPr>
              <a:t>3) </a:t>
            </a:r>
            <a:r>
              <a:rPr lang="en-US" sz="1600" dirty="0">
                <a:solidFill>
                  <a:srgbClr val="000000"/>
                </a:solidFill>
              </a:rPr>
              <a:t>Developer Wes McKinney started working on Pandas in 2008 while at AQR Capital Management out of the need for a high performance, flexible tool to perform quantitative analysis on financial data. Before leaving AQR, he was able to convince management to allow him to open source the library.</a:t>
            </a:r>
          </a:p>
        </p:txBody>
      </p:sp>
      <p:pic>
        <p:nvPicPr>
          <p:cNvPr id="6" name="그림 5">
            <a:extLst>
              <a:ext uri="{FF2B5EF4-FFF2-40B4-BE49-F238E27FC236}">
                <a16:creationId xmlns:a16="http://schemas.microsoft.com/office/drawing/2014/main" id="{42559180-0874-98DD-42D9-0808BF433BA1}"/>
              </a:ext>
            </a:extLst>
          </p:cNvPr>
          <p:cNvPicPr>
            <a:picLocks noChangeAspect="1"/>
          </p:cNvPicPr>
          <p:nvPr/>
        </p:nvPicPr>
        <p:blipFill>
          <a:blip r:embed="rId2"/>
          <a:stretch>
            <a:fillRect/>
          </a:stretch>
        </p:blipFill>
        <p:spPr>
          <a:xfrm>
            <a:off x="6953609" y="840186"/>
            <a:ext cx="1681628" cy="682843"/>
          </a:xfrm>
          <a:prstGeom prst="rect">
            <a:avLst/>
          </a:prstGeom>
        </p:spPr>
      </p:pic>
      <p:pic>
        <p:nvPicPr>
          <p:cNvPr id="5124" name="Picture 4" descr="Wes McKinney">
            <a:extLst>
              <a:ext uri="{FF2B5EF4-FFF2-40B4-BE49-F238E27FC236}">
                <a16:creationId xmlns:a16="http://schemas.microsoft.com/office/drawing/2014/main" id="{1E081C28-B04A-7CB2-74E8-71DA3E8515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2946" y="3691976"/>
            <a:ext cx="1434052" cy="1451524"/>
          </a:xfrm>
          <a:prstGeom prst="rect">
            <a:avLst/>
          </a:prstGeom>
          <a:noFill/>
          <a:extLst>
            <a:ext uri="{909E8E84-426E-40DD-AFC4-6F175D3DCCD1}">
              <a14:hiddenFill xmlns:a14="http://schemas.microsoft.com/office/drawing/2010/main">
                <a:solidFill>
                  <a:srgbClr val="FFFFFF"/>
                </a:solidFill>
              </a14:hiddenFill>
            </a:ext>
          </a:extLst>
        </p:spPr>
      </p:pic>
      <p:pic>
        <p:nvPicPr>
          <p:cNvPr id="7" name="그림 6">
            <a:extLst>
              <a:ext uri="{FF2B5EF4-FFF2-40B4-BE49-F238E27FC236}">
                <a16:creationId xmlns:a16="http://schemas.microsoft.com/office/drawing/2014/main" id="{172BAFC1-A18C-1C4B-A6E6-90F34FAB9340}"/>
              </a:ext>
            </a:extLst>
          </p:cNvPr>
          <p:cNvPicPr>
            <a:picLocks noChangeAspect="1"/>
          </p:cNvPicPr>
          <p:nvPr/>
        </p:nvPicPr>
        <p:blipFill>
          <a:blip r:embed="rId4"/>
          <a:stretch>
            <a:fillRect/>
          </a:stretch>
        </p:blipFill>
        <p:spPr>
          <a:xfrm>
            <a:off x="4793976" y="3691977"/>
            <a:ext cx="1519758" cy="1451524"/>
          </a:xfrm>
          <a:prstGeom prst="rect">
            <a:avLst/>
          </a:prstGeom>
        </p:spPr>
      </p:pic>
    </p:spTree>
    <p:extLst>
      <p:ext uri="{BB962C8B-B14F-4D97-AF65-F5344CB8AC3E}">
        <p14:creationId xmlns:p14="http://schemas.microsoft.com/office/powerpoint/2010/main" val="409793747"/>
      </p:ext>
    </p:extLst>
  </p:cSld>
  <p:clrMapOvr>
    <a:masterClrMapping/>
  </p:clrMapOvr>
  <p:transition>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D41DAD-97E5-57C0-EAD3-15DF731DC8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6946F1-2B04-BAC4-BC28-147A5E8B4541}"/>
              </a:ext>
            </a:extLst>
          </p:cNvPr>
          <p:cNvSpPr>
            <a:spLocks noGrp="1"/>
          </p:cNvSpPr>
          <p:nvPr>
            <p:ph type="title"/>
          </p:nvPr>
        </p:nvSpPr>
        <p:spPr/>
        <p:txBody>
          <a:bodyPr/>
          <a:lstStyle/>
          <a:p>
            <a:r>
              <a:rPr lang="en-US" dirty="0"/>
              <a:t>Why Pandas library?</a:t>
            </a:r>
          </a:p>
        </p:txBody>
      </p:sp>
      <p:sp>
        <p:nvSpPr>
          <p:cNvPr id="3" name="Text Placeholder 2">
            <a:extLst>
              <a:ext uri="{FF2B5EF4-FFF2-40B4-BE49-F238E27FC236}">
                <a16:creationId xmlns:a16="http://schemas.microsoft.com/office/drawing/2014/main" id="{4F9F4BE7-257F-BA5D-8328-199B34AC65DD}"/>
              </a:ext>
            </a:extLst>
          </p:cNvPr>
          <p:cNvSpPr>
            <a:spLocks noGrp="1"/>
          </p:cNvSpPr>
          <p:nvPr>
            <p:ph type="body" sz="quarter" idx="10"/>
          </p:nvPr>
        </p:nvSpPr>
        <p:spPr/>
        <p:txBody>
          <a:bodyPr>
            <a:normAutofit/>
          </a:bodyPr>
          <a:lstStyle/>
          <a:p>
            <a:pPr marL="0" indent="0">
              <a:spcAft>
                <a:spcPts val="1000"/>
              </a:spcAft>
              <a:buNone/>
            </a:pPr>
            <a:r>
              <a:rPr lang="en-US" sz="1600" dirty="0">
                <a:solidFill>
                  <a:srgbClr val="000000"/>
                </a:solidFill>
              </a:rPr>
              <a:t>What is big data?</a:t>
            </a:r>
            <a:endParaRPr lang="en-US" altLang="ko-KR" sz="1600" dirty="0">
              <a:solidFill>
                <a:srgbClr val="000000"/>
              </a:solidFill>
            </a:endParaRPr>
          </a:p>
          <a:p>
            <a:pPr marL="0" indent="0">
              <a:spcAft>
                <a:spcPts val="1000"/>
              </a:spcAft>
              <a:buNone/>
            </a:pPr>
            <a:r>
              <a:rPr lang="en-US" sz="1600" dirty="0">
                <a:solidFill>
                  <a:srgbClr val="000000"/>
                </a:solidFill>
              </a:rPr>
              <a:t>1) Literally, it means big data.</a:t>
            </a:r>
          </a:p>
          <a:p>
            <a:pPr marL="0" indent="0">
              <a:spcAft>
                <a:spcPts val="1000"/>
              </a:spcAft>
              <a:buNone/>
            </a:pPr>
            <a:r>
              <a:rPr lang="en-US" sz="1600" dirty="0">
                <a:solidFill>
                  <a:srgbClr val="000000"/>
                </a:solidFill>
              </a:rPr>
              <a:t>2) Everywhere big data is collected to data center. One of the representative data that is collecting everyday is data from mobile phone and computer. (</a:t>
            </a:r>
            <a:r>
              <a:rPr lang="en-US" sz="1600" dirty="0" err="1">
                <a:solidFill>
                  <a:srgbClr val="000000"/>
                </a:solidFill>
              </a:rPr>
              <a:t>Youtube</a:t>
            </a:r>
            <a:r>
              <a:rPr lang="en-US" sz="1600" dirty="0">
                <a:solidFill>
                  <a:srgbClr val="000000"/>
                </a:solidFill>
              </a:rPr>
              <a:t>, </a:t>
            </a:r>
            <a:r>
              <a:rPr lang="en-US" sz="1600" dirty="0" err="1">
                <a:solidFill>
                  <a:srgbClr val="000000"/>
                </a:solidFill>
              </a:rPr>
              <a:t>Kakaotalk</a:t>
            </a:r>
            <a:r>
              <a:rPr lang="en-US" sz="1600" dirty="0">
                <a:solidFill>
                  <a:srgbClr val="000000"/>
                </a:solidFill>
              </a:rPr>
              <a:t>, Instagram, google, and so more.)</a:t>
            </a:r>
          </a:p>
          <a:p>
            <a:pPr marL="0" indent="0">
              <a:spcAft>
                <a:spcPts val="1000"/>
              </a:spcAft>
              <a:buNone/>
            </a:pPr>
            <a:r>
              <a:rPr lang="en-US" sz="1600" dirty="0">
                <a:solidFill>
                  <a:srgbClr val="000000"/>
                </a:solidFill>
              </a:rPr>
              <a:t>3) Those collected data is analyzed and feed to AI model. The </a:t>
            </a:r>
            <a:r>
              <a:rPr lang="en-US" sz="1600" dirty="0" err="1">
                <a:solidFill>
                  <a:srgbClr val="000000"/>
                </a:solidFill>
              </a:rPr>
              <a:t>Youtube</a:t>
            </a:r>
            <a:r>
              <a:rPr lang="en-US" sz="1600" dirty="0">
                <a:solidFill>
                  <a:srgbClr val="000000"/>
                </a:solidFill>
              </a:rPr>
              <a:t> recommendation algorithm is working based on this process. Everything we click and how much we watched is stored as big data. That’s why we are difficult to get out of </a:t>
            </a:r>
            <a:r>
              <a:rPr lang="en-US" sz="1600" dirty="0" err="1">
                <a:solidFill>
                  <a:srgbClr val="000000"/>
                </a:solidFill>
              </a:rPr>
              <a:t>Youtube</a:t>
            </a:r>
            <a:r>
              <a:rPr lang="en-US" sz="1600" dirty="0">
                <a:solidFill>
                  <a:srgbClr val="000000"/>
                </a:solidFill>
              </a:rPr>
              <a:t> and then </a:t>
            </a:r>
            <a:r>
              <a:rPr lang="en-US" sz="1600" dirty="0" err="1">
                <a:solidFill>
                  <a:srgbClr val="000000"/>
                </a:solidFill>
              </a:rPr>
              <a:t>Youtube</a:t>
            </a:r>
            <a:r>
              <a:rPr lang="en-US" sz="1600" dirty="0">
                <a:solidFill>
                  <a:srgbClr val="000000"/>
                </a:solidFill>
              </a:rPr>
              <a:t> earn lots of money by advertisement. It is all about money.</a:t>
            </a:r>
          </a:p>
        </p:txBody>
      </p:sp>
      <p:pic>
        <p:nvPicPr>
          <p:cNvPr id="5" name="그림 4">
            <a:extLst>
              <a:ext uri="{FF2B5EF4-FFF2-40B4-BE49-F238E27FC236}">
                <a16:creationId xmlns:a16="http://schemas.microsoft.com/office/drawing/2014/main" id="{20E74D41-DAFE-8096-FE62-04BDFC45788B}"/>
              </a:ext>
            </a:extLst>
          </p:cNvPr>
          <p:cNvPicPr>
            <a:picLocks noChangeAspect="1"/>
          </p:cNvPicPr>
          <p:nvPr/>
        </p:nvPicPr>
        <p:blipFill>
          <a:blip r:embed="rId2"/>
          <a:stretch>
            <a:fillRect/>
          </a:stretch>
        </p:blipFill>
        <p:spPr>
          <a:xfrm>
            <a:off x="1470323" y="3731150"/>
            <a:ext cx="2118525" cy="1412350"/>
          </a:xfrm>
          <a:prstGeom prst="rect">
            <a:avLst/>
          </a:prstGeom>
        </p:spPr>
      </p:pic>
      <p:pic>
        <p:nvPicPr>
          <p:cNvPr id="8" name="그림 7">
            <a:extLst>
              <a:ext uri="{FF2B5EF4-FFF2-40B4-BE49-F238E27FC236}">
                <a16:creationId xmlns:a16="http://schemas.microsoft.com/office/drawing/2014/main" id="{4702EE9E-6584-F443-E9A0-7D4358204F7E}"/>
              </a:ext>
            </a:extLst>
          </p:cNvPr>
          <p:cNvPicPr>
            <a:picLocks noChangeAspect="1"/>
          </p:cNvPicPr>
          <p:nvPr/>
        </p:nvPicPr>
        <p:blipFill>
          <a:blip r:embed="rId3"/>
          <a:stretch>
            <a:fillRect/>
          </a:stretch>
        </p:blipFill>
        <p:spPr>
          <a:xfrm>
            <a:off x="389308" y="3731150"/>
            <a:ext cx="941567" cy="1412350"/>
          </a:xfrm>
          <a:prstGeom prst="rect">
            <a:avLst/>
          </a:prstGeom>
        </p:spPr>
      </p:pic>
      <p:sp>
        <p:nvSpPr>
          <p:cNvPr id="9" name="TextBox 8">
            <a:extLst>
              <a:ext uri="{FF2B5EF4-FFF2-40B4-BE49-F238E27FC236}">
                <a16:creationId xmlns:a16="http://schemas.microsoft.com/office/drawing/2014/main" id="{DF64CA9E-4C66-3AC6-A33A-68D26CE3718E}"/>
              </a:ext>
            </a:extLst>
          </p:cNvPr>
          <p:cNvSpPr txBox="1"/>
          <p:nvPr/>
        </p:nvSpPr>
        <p:spPr>
          <a:xfrm>
            <a:off x="3728296" y="4764227"/>
            <a:ext cx="2777576" cy="313932"/>
          </a:xfrm>
          <a:prstGeom prst="rect">
            <a:avLst/>
          </a:prstGeom>
          <a:noFill/>
        </p:spPr>
        <p:txBody>
          <a:bodyPr wrap="square" rtlCol="0">
            <a:spAutoFit/>
          </a:bodyPr>
          <a:lstStyle/>
          <a:p>
            <a:pPr>
              <a:lnSpc>
                <a:spcPct val="90000"/>
              </a:lnSpc>
            </a:pPr>
            <a:r>
              <a:rPr lang="en-US" altLang="ko-KR" sz="1600" dirty="0">
                <a:solidFill>
                  <a:srgbClr val="262626"/>
                </a:solidFill>
                <a:latin typeface="Helvetica Light"/>
              </a:rPr>
              <a:t>Google Data Centers</a:t>
            </a:r>
            <a:endParaRPr lang="ko-KR" altLang="en-US" sz="1600" dirty="0">
              <a:solidFill>
                <a:srgbClr val="262626"/>
              </a:solidFill>
              <a:latin typeface="Helvetica Light"/>
            </a:endParaRPr>
          </a:p>
        </p:txBody>
      </p:sp>
    </p:spTree>
    <p:extLst>
      <p:ext uri="{BB962C8B-B14F-4D97-AF65-F5344CB8AC3E}">
        <p14:creationId xmlns:p14="http://schemas.microsoft.com/office/powerpoint/2010/main" val="3385595442"/>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689D02-66FA-977E-CD5B-ED9B673F04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9A36FB-46A5-8280-E075-B7E2052316B5}"/>
              </a:ext>
            </a:extLst>
          </p:cNvPr>
          <p:cNvSpPr>
            <a:spLocks noGrp="1"/>
          </p:cNvSpPr>
          <p:nvPr>
            <p:ph type="title"/>
          </p:nvPr>
        </p:nvSpPr>
        <p:spPr/>
        <p:txBody>
          <a:bodyPr/>
          <a:lstStyle/>
          <a:p>
            <a:r>
              <a:rPr lang="en-US" dirty="0"/>
              <a:t>Why Pandas library?</a:t>
            </a:r>
          </a:p>
        </p:txBody>
      </p:sp>
      <p:sp>
        <p:nvSpPr>
          <p:cNvPr id="3" name="Text Placeholder 2">
            <a:extLst>
              <a:ext uri="{FF2B5EF4-FFF2-40B4-BE49-F238E27FC236}">
                <a16:creationId xmlns:a16="http://schemas.microsoft.com/office/drawing/2014/main" id="{3D3CD03E-84AA-4C87-3FBC-53C2D8D9BE6E}"/>
              </a:ext>
            </a:extLst>
          </p:cNvPr>
          <p:cNvSpPr>
            <a:spLocks noGrp="1"/>
          </p:cNvSpPr>
          <p:nvPr>
            <p:ph type="body" sz="quarter" idx="10"/>
          </p:nvPr>
        </p:nvSpPr>
        <p:spPr/>
        <p:txBody>
          <a:bodyPr>
            <a:normAutofit/>
          </a:bodyPr>
          <a:lstStyle/>
          <a:p>
            <a:pPr marL="0" indent="0">
              <a:spcAft>
                <a:spcPts val="1000"/>
              </a:spcAft>
              <a:buNone/>
            </a:pPr>
            <a:r>
              <a:rPr lang="en-US" sz="1600" dirty="0">
                <a:solidFill>
                  <a:srgbClr val="000000"/>
                </a:solidFill>
              </a:rPr>
              <a:t>Why Pandas library?</a:t>
            </a:r>
            <a:endParaRPr lang="en-US" altLang="ko-KR" sz="1600" dirty="0">
              <a:solidFill>
                <a:srgbClr val="000000"/>
              </a:solidFill>
            </a:endParaRPr>
          </a:p>
          <a:p>
            <a:pPr marL="0" indent="0">
              <a:spcAft>
                <a:spcPts val="1000"/>
              </a:spcAft>
              <a:buNone/>
            </a:pPr>
            <a:r>
              <a:rPr lang="en-US" altLang="ko-KR" sz="1600" dirty="0">
                <a:solidFill>
                  <a:srgbClr val="000000"/>
                </a:solidFill>
              </a:rPr>
              <a:t>1) Something we can imagine that Google (</a:t>
            </a:r>
            <a:r>
              <a:rPr lang="en-US" altLang="ko-KR" sz="1600" dirty="0" err="1">
                <a:solidFill>
                  <a:srgbClr val="000000"/>
                </a:solidFill>
              </a:rPr>
              <a:t>Youtube</a:t>
            </a:r>
            <a:r>
              <a:rPr lang="en-US" altLang="ko-KR" sz="1600" dirty="0">
                <a:solidFill>
                  <a:srgbClr val="000000"/>
                </a:solidFill>
              </a:rPr>
              <a:t>) collected excel file with 100,000,000 rows and 5 columns with information of worldwide </a:t>
            </a:r>
            <a:r>
              <a:rPr lang="en-US" altLang="ko-KR" sz="1600" dirty="0" err="1">
                <a:solidFill>
                  <a:srgbClr val="000000"/>
                </a:solidFill>
              </a:rPr>
              <a:t>subscirbers</a:t>
            </a:r>
            <a:r>
              <a:rPr lang="en-US" altLang="ko-KR" sz="1600" dirty="0">
                <a:solidFill>
                  <a:srgbClr val="000000"/>
                </a:solidFill>
              </a:rPr>
              <a:t> (age, location, what video they watched, How long they watched, category of video). </a:t>
            </a:r>
          </a:p>
          <a:p>
            <a:pPr marL="0" indent="0">
              <a:spcAft>
                <a:spcPts val="1000"/>
              </a:spcAft>
              <a:buNone/>
            </a:pPr>
            <a:r>
              <a:rPr lang="en-US" altLang="ko-KR" sz="1600" dirty="0">
                <a:solidFill>
                  <a:srgbClr val="000000"/>
                </a:solidFill>
              </a:rPr>
              <a:t>2) However, the Microsoft Excel limits row and column to 1,048,576 and 16,384, respectively. Then, how to handle that kind of big data?</a:t>
            </a:r>
          </a:p>
          <a:p>
            <a:pPr marL="0" indent="0">
              <a:spcAft>
                <a:spcPts val="1000"/>
              </a:spcAft>
              <a:buNone/>
            </a:pPr>
            <a:r>
              <a:rPr lang="nb-NO" sz="1600" dirty="0">
                <a:solidFill>
                  <a:srgbClr val="000000"/>
                </a:solidFill>
              </a:rPr>
              <a:t>3) </a:t>
            </a:r>
            <a:r>
              <a:rPr lang="en-US" sz="1600" dirty="0">
                <a:solidFill>
                  <a:srgbClr val="000000"/>
                </a:solidFill>
              </a:rPr>
              <a:t>That’s why the Pandas is needed and exists. Much more is that Pandas handle big data with extremely faster speed than </a:t>
            </a:r>
            <a:r>
              <a:rPr lang="en-US" altLang="ko-KR" sz="1600" dirty="0">
                <a:solidFill>
                  <a:srgbClr val="000000"/>
                </a:solidFill>
              </a:rPr>
              <a:t>Microsoft Excel, which even cannot handle big data.</a:t>
            </a:r>
          </a:p>
          <a:p>
            <a:pPr marL="0" indent="0">
              <a:spcAft>
                <a:spcPts val="1000"/>
              </a:spcAft>
              <a:buNone/>
            </a:pPr>
            <a:r>
              <a:rPr lang="en-US" altLang="ko-KR" sz="1600" dirty="0">
                <a:solidFill>
                  <a:srgbClr val="000000"/>
                </a:solidFill>
              </a:rPr>
              <a:t>4) Shipbuilding and shipping area also actively collecting big data to improve their solution.</a:t>
            </a:r>
          </a:p>
          <a:p>
            <a:pPr marL="0" indent="0">
              <a:spcAft>
                <a:spcPts val="1000"/>
              </a:spcAft>
              <a:buNone/>
            </a:pPr>
            <a:endParaRPr lang="en-US" sz="1600" dirty="0">
              <a:solidFill>
                <a:srgbClr val="000000"/>
              </a:solidFill>
            </a:endParaRPr>
          </a:p>
        </p:txBody>
      </p:sp>
      <p:pic>
        <p:nvPicPr>
          <p:cNvPr id="7172" name="Picture 4" descr="HD Hyundai and Palantir Forge Ahead with 'AI Shipyard' Project -  Businesskorea">
            <a:extLst>
              <a:ext uri="{FF2B5EF4-FFF2-40B4-BE49-F238E27FC236}">
                <a16:creationId xmlns:a16="http://schemas.microsoft.com/office/drawing/2014/main" id="{A62AD526-3EC5-74ED-D708-F97C25BE5C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7303" y="3951732"/>
            <a:ext cx="1792132" cy="119176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1BD495E-7EA9-FD3E-25DE-F1795F4CA7BA}"/>
              </a:ext>
            </a:extLst>
          </p:cNvPr>
          <p:cNvSpPr txBox="1"/>
          <p:nvPr/>
        </p:nvSpPr>
        <p:spPr>
          <a:xfrm>
            <a:off x="4106728" y="4216650"/>
            <a:ext cx="3538778" cy="313932"/>
          </a:xfrm>
          <a:prstGeom prst="rect">
            <a:avLst/>
          </a:prstGeom>
          <a:noFill/>
        </p:spPr>
        <p:txBody>
          <a:bodyPr wrap="square" rtlCol="0">
            <a:spAutoFit/>
          </a:bodyPr>
          <a:lstStyle/>
          <a:p>
            <a:pPr>
              <a:lnSpc>
                <a:spcPct val="90000"/>
              </a:lnSpc>
            </a:pPr>
            <a:r>
              <a:rPr lang="en-US" altLang="ko-KR" sz="1600" dirty="0">
                <a:solidFill>
                  <a:srgbClr val="262626"/>
                </a:solidFill>
                <a:latin typeface="Helvetica Light"/>
              </a:rPr>
              <a:t>HD Hyundai collaborates with Palantir</a:t>
            </a:r>
            <a:endParaRPr lang="ko-KR" altLang="en-US" sz="1600" dirty="0">
              <a:solidFill>
                <a:srgbClr val="262626"/>
              </a:solidFill>
              <a:latin typeface="Helvetica Light"/>
            </a:endParaRPr>
          </a:p>
        </p:txBody>
      </p:sp>
      <p:pic>
        <p:nvPicPr>
          <p:cNvPr id="12" name="그림 11">
            <a:extLst>
              <a:ext uri="{FF2B5EF4-FFF2-40B4-BE49-F238E27FC236}">
                <a16:creationId xmlns:a16="http://schemas.microsoft.com/office/drawing/2014/main" id="{9008A31E-F65F-79EB-098A-5FE637C36A93}"/>
              </a:ext>
            </a:extLst>
          </p:cNvPr>
          <p:cNvPicPr>
            <a:picLocks noChangeAspect="1"/>
          </p:cNvPicPr>
          <p:nvPr/>
        </p:nvPicPr>
        <p:blipFill>
          <a:blip r:embed="rId3"/>
          <a:stretch>
            <a:fillRect/>
          </a:stretch>
        </p:blipFill>
        <p:spPr>
          <a:xfrm>
            <a:off x="2261938" y="3951731"/>
            <a:ext cx="1844790" cy="1191767"/>
          </a:xfrm>
          <a:prstGeom prst="rect">
            <a:avLst/>
          </a:prstGeom>
        </p:spPr>
      </p:pic>
    </p:spTree>
    <p:extLst>
      <p:ext uri="{BB962C8B-B14F-4D97-AF65-F5344CB8AC3E}">
        <p14:creationId xmlns:p14="http://schemas.microsoft.com/office/powerpoint/2010/main" val="3368938239"/>
      </p:ext>
    </p:extLst>
  </p:cSld>
  <p:clrMapOvr>
    <a:masterClrMapping/>
  </p:clrMapOvr>
  <p:transition>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27D3B8-E5FE-5BDB-15C2-16A853A705B9}"/>
            </a:ext>
          </a:extLst>
        </p:cNvPr>
        <p:cNvGrpSpPr/>
        <p:nvPr/>
      </p:nvGrpSpPr>
      <p:grpSpPr>
        <a:xfrm>
          <a:off x="0" y="0"/>
          <a:ext cx="0" cy="0"/>
          <a:chOff x="0" y="0"/>
          <a:chExt cx="0" cy="0"/>
        </a:xfrm>
      </p:grpSpPr>
      <p:pic>
        <p:nvPicPr>
          <p:cNvPr id="10" name="그림 9">
            <a:extLst>
              <a:ext uri="{FF2B5EF4-FFF2-40B4-BE49-F238E27FC236}">
                <a16:creationId xmlns:a16="http://schemas.microsoft.com/office/drawing/2014/main" id="{0E9C9EF0-8C8B-1285-5AFA-CA8A80D9AAF1}"/>
              </a:ext>
            </a:extLst>
          </p:cNvPr>
          <p:cNvPicPr>
            <a:picLocks noChangeAspect="1"/>
          </p:cNvPicPr>
          <p:nvPr/>
        </p:nvPicPr>
        <p:blipFill>
          <a:blip r:embed="rId2"/>
          <a:stretch>
            <a:fillRect/>
          </a:stretch>
        </p:blipFill>
        <p:spPr>
          <a:xfrm>
            <a:off x="389491" y="3149255"/>
            <a:ext cx="4443766" cy="1891117"/>
          </a:xfrm>
          <a:prstGeom prst="rect">
            <a:avLst/>
          </a:prstGeom>
        </p:spPr>
      </p:pic>
      <p:sp>
        <p:nvSpPr>
          <p:cNvPr id="2" name="Title 1">
            <a:extLst>
              <a:ext uri="{FF2B5EF4-FFF2-40B4-BE49-F238E27FC236}">
                <a16:creationId xmlns:a16="http://schemas.microsoft.com/office/drawing/2014/main" id="{DFA041FD-BBFA-D96E-D09C-79BB05D6E5C6}"/>
              </a:ext>
            </a:extLst>
          </p:cNvPr>
          <p:cNvSpPr>
            <a:spLocks noGrp="1"/>
          </p:cNvSpPr>
          <p:nvPr>
            <p:ph type="title"/>
          </p:nvPr>
        </p:nvSpPr>
        <p:spPr/>
        <p:txBody>
          <a:bodyPr/>
          <a:lstStyle/>
          <a:p>
            <a:r>
              <a:rPr lang="en-US" dirty="0"/>
              <a:t>Main textbook for class</a:t>
            </a:r>
          </a:p>
        </p:txBody>
      </p:sp>
      <p:sp>
        <p:nvSpPr>
          <p:cNvPr id="3" name="Text Placeholder 2">
            <a:extLst>
              <a:ext uri="{FF2B5EF4-FFF2-40B4-BE49-F238E27FC236}">
                <a16:creationId xmlns:a16="http://schemas.microsoft.com/office/drawing/2014/main" id="{6017AD6F-0633-4A3E-9488-39A802815835}"/>
              </a:ext>
            </a:extLst>
          </p:cNvPr>
          <p:cNvSpPr>
            <a:spLocks noGrp="1"/>
          </p:cNvSpPr>
          <p:nvPr>
            <p:ph type="body" sz="quarter" idx="10"/>
          </p:nvPr>
        </p:nvSpPr>
        <p:spPr/>
        <p:txBody>
          <a:bodyPr>
            <a:normAutofit/>
          </a:bodyPr>
          <a:lstStyle/>
          <a:p>
            <a:pPr marL="0" indent="0">
              <a:spcAft>
                <a:spcPts val="1000"/>
              </a:spcAft>
              <a:buNone/>
            </a:pPr>
            <a:r>
              <a:rPr lang="en-US" sz="1600" dirty="0">
                <a:solidFill>
                  <a:srgbClr val="000000"/>
                </a:solidFill>
              </a:rPr>
              <a:t>“Pandas in </a:t>
            </a:r>
            <a:r>
              <a:rPr lang="en-US" sz="1600" dirty="0" err="1">
                <a:solidFill>
                  <a:srgbClr val="000000"/>
                </a:solidFill>
              </a:rPr>
              <a:t>Actioin</a:t>
            </a:r>
            <a:r>
              <a:rPr lang="en-US" sz="1600" dirty="0">
                <a:solidFill>
                  <a:srgbClr val="000000"/>
                </a:solidFill>
              </a:rPr>
              <a:t>” (34,200 KRW)</a:t>
            </a:r>
          </a:p>
          <a:p>
            <a:pPr marL="0" indent="0">
              <a:spcAft>
                <a:spcPts val="1000"/>
              </a:spcAft>
              <a:buNone/>
            </a:pPr>
            <a:endParaRPr lang="en-US" sz="1600" dirty="0">
              <a:solidFill>
                <a:srgbClr val="000000"/>
              </a:solidFill>
            </a:endParaRPr>
          </a:p>
          <a:p>
            <a:pPr marL="0" indent="0">
              <a:spcAft>
                <a:spcPts val="1000"/>
              </a:spcAft>
              <a:buNone/>
            </a:pPr>
            <a:r>
              <a:rPr lang="en-US" sz="1600" dirty="0">
                <a:solidFill>
                  <a:srgbClr val="000000"/>
                </a:solidFill>
              </a:rPr>
              <a:t>Web page for downloading code of modified “</a:t>
            </a:r>
            <a:r>
              <a:rPr lang="en-US" altLang="ko-KR" sz="1600" dirty="0">
                <a:solidFill>
                  <a:srgbClr val="000000"/>
                </a:solidFill>
              </a:rPr>
              <a:t>Pandas in </a:t>
            </a:r>
            <a:r>
              <a:rPr lang="en-US" altLang="ko-KR" sz="1600" dirty="0" err="1">
                <a:solidFill>
                  <a:srgbClr val="000000"/>
                </a:solidFill>
              </a:rPr>
              <a:t>Actioin</a:t>
            </a:r>
            <a:r>
              <a:rPr lang="en-US" sz="1600" dirty="0">
                <a:solidFill>
                  <a:srgbClr val="000000"/>
                </a:solidFill>
              </a:rPr>
              <a:t>”:</a:t>
            </a:r>
          </a:p>
          <a:p>
            <a:pPr marL="0" indent="0">
              <a:spcAft>
                <a:spcPts val="1000"/>
              </a:spcAft>
              <a:buNone/>
            </a:pPr>
            <a:r>
              <a:rPr lang="en-US" sz="1600" dirty="0">
                <a:solidFill>
                  <a:srgbClr val="000000"/>
                </a:solidFill>
              </a:rPr>
              <a:t>https://github.com/MHPARK777/Ship-Data-Science-I</a:t>
            </a:r>
          </a:p>
          <a:p>
            <a:pPr marL="0" indent="0">
              <a:spcAft>
                <a:spcPts val="1000"/>
              </a:spcAft>
              <a:buNone/>
            </a:pPr>
            <a:r>
              <a:rPr lang="en-US" sz="1600" dirty="0">
                <a:solidFill>
                  <a:srgbClr val="000000"/>
                </a:solidFill>
              </a:rPr>
              <a:t>Click “Code” and “Download ZIP”</a:t>
            </a:r>
          </a:p>
        </p:txBody>
      </p:sp>
      <p:pic>
        <p:nvPicPr>
          <p:cNvPr id="5" name="그림 4">
            <a:extLst>
              <a:ext uri="{FF2B5EF4-FFF2-40B4-BE49-F238E27FC236}">
                <a16:creationId xmlns:a16="http://schemas.microsoft.com/office/drawing/2014/main" id="{37FBAAD4-FF7D-0EB6-515F-8593AB923723}"/>
              </a:ext>
            </a:extLst>
          </p:cNvPr>
          <p:cNvPicPr>
            <a:picLocks noChangeAspect="1"/>
          </p:cNvPicPr>
          <p:nvPr/>
        </p:nvPicPr>
        <p:blipFill>
          <a:blip r:embed="rId3"/>
          <a:stretch>
            <a:fillRect/>
          </a:stretch>
        </p:blipFill>
        <p:spPr>
          <a:xfrm>
            <a:off x="6416857" y="1101144"/>
            <a:ext cx="2175666" cy="2772908"/>
          </a:xfrm>
          <a:prstGeom prst="rect">
            <a:avLst/>
          </a:prstGeom>
        </p:spPr>
      </p:pic>
      <p:cxnSp>
        <p:nvCxnSpPr>
          <p:cNvPr id="6" name="직선 화살표 연결선 5">
            <a:extLst>
              <a:ext uri="{FF2B5EF4-FFF2-40B4-BE49-F238E27FC236}">
                <a16:creationId xmlns:a16="http://schemas.microsoft.com/office/drawing/2014/main" id="{B1014327-931C-8640-E923-B518802BF61C}"/>
              </a:ext>
            </a:extLst>
          </p:cNvPr>
          <p:cNvCxnSpPr/>
          <p:nvPr/>
        </p:nvCxnSpPr>
        <p:spPr>
          <a:xfrm flipH="1">
            <a:off x="4770131" y="3556897"/>
            <a:ext cx="281883" cy="295633"/>
          </a:xfrm>
          <a:prstGeom prst="straightConnector1">
            <a:avLst/>
          </a:prstGeom>
          <a:ln w="19050" cap="flat" cmpd="sng" algn="ctr">
            <a:solidFill>
              <a:srgbClr val="FF0000"/>
            </a:solidFill>
            <a:prstDash val="solid"/>
            <a:round/>
            <a:headEnd type="none" w="med" len="med"/>
            <a:tailEnd type="triangle"/>
          </a:ln>
          <a:effectLst/>
        </p:spPr>
        <p:style>
          <a:lnRef idx="2">
            <a:schemeClr val="accent1"/>
          </a:lnRef>
          <a:fillRef idx="0">
            <a:schemeClr val="accent1"/>
          </a:fillRef>
          <a:effectRef idx="1">
            <a:schemeClr val="accent1"/>
          </a:effectRef>
          <a:fontRef idx="minor">
            <a:schemeClr val="tx1"/>
          </a:fontRef>
        </p:style>
      </p:cxnSp>
      <p:cxnSp>
        <p:nvCxnSpPr>
          <p:cNvPr id="8" name="직선 화살표 연결선 7">
            <a:extLst>
              <a:ext uri="{FF2B5EF4-FFF2-40B4-BE49-F238E27FC236}">
                <a16:creationId xmlns:a16="http://schemas.microsoft.com/office/drawing/2014/main" id="{257CDA52-BAB4-F4DA-2B7F-D75C9BB7610F}"/>
              </a:ext>
            </a:extLst>
          </p:cNvPr>
          <p:cNvCxnSpPr/>
          <p:nvPr/>
        </p:nvCxnSpPr>
        <p:spPr>
          <a:xfrm flipH="1">
            <a:off x="4671688" y="4650580"/>
            <a:ext cx="281883" cy="295633"/>
          </a:xfrm>
          <a:prstGeom prst="straightConnector1">
            <a:avLst/>
          </a:prstGeom>
          <a:ln w="19050" cap="flat" cmpd="sng" algn="ctr">
            <a:solidFill>
              <a:srgbClr val="FF0000"/>
            </a:solidFill>
            <a:prstDash val="solid"/>
            <a:round/>
            <a:headEnd type="none" w="med" len="med"/>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03567133"/>
      </p:ext>
    </p:extLst>
  </p:cSld>
  <p:clrMapOvr>
    <a:masterClrMapping/>
  </p:clrMapOvr>
  <p:transition>
    <p:wipe dir="r"/>
  </p:transition>
</p:sld>
</file>

<file path=ppt/theme/theme1.xml><?xml version="1.0" encoding="utf-8"?>
<a:theme xmlns:a="http://schemas.openxmlformats.org/drawingml/2006/main" name="1_Office Theme">
  <a:themeElements>
    <a:clrScheme name="Custom 48">
      <a:dk1>
        <a:sysClr val="windowText" lastClr="000000"/>
      </a:dk1>
      <a:lt1>
        <a:sysClr val="window" lastClr="FFFFFF"/>
      </a:lt1>
      <a:dk2>
        <a:srgbClr val="696253"/>
      </a:dk2>
      <a:lt2>
        <a:srgbClr val="B9AE98"/>
      </a:lt2>
      <a:accent1>
        <a:srgbClr val="8C1515"/>
      </a:accent1>
      <a:accent2>
        <a:srgbClr val="718899"/>
      </a:accent2>
      <a:accent3>
        <a:srgbClr val="ED9A4F"/>
      </a:accent3>
      <a:accent4>
        <a:srgbClr val="A4B924"/>
      </a:accent4>
      <a:accent5>
        <a:srgbClr val="D9C393"/>
      </a:accent5>
      <a:accent6>
        <a:srgbClr val="104B35"/>
      </a:accent6>
      <a:hlink>
        <a:srgbClr val="563249"/>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9050" cap="flat" cmpd="sng" algn="ctr">
          <a:solidFill>
            <a:schemeClr val="bg2"/>
          </a:solidFill>
          <a:prstDash val="solid"/>
          <a:round/>
          <a:headEnd type="none" w="med" len="med"/>
          <a:tailEnd type="none" w="med" len="med"/>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lnSpc>
            <a:spcPct val="90000"/>
          </a:lnSpc>
          <a:defRPr dirty="0" smtClean="0">
            <a:solidFill>
              <a:srgbClr val="696253"/>
            </a:soli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200</TotalTime>
  <Words>941</Words>
  <Application>Microsoft Office PowerPoint</Application>
  <PresentationFormat>화면 슬라이드 쇼(16:9)</PresentationFormat>
  <Paragraphs>86</Paragraphs>
  <Slides>12</Slides>
  <Notes>1</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12</vt:i4>
      </vt:variant>
    </vt:vector>
  </HeadingPairs>
  <TitlesOfParts>
    <vt:vector size="16" baseType="lpstr">
      <vt:lpstr>Helvetica Light</vt:lpstr>
      <vt:lpstr>Arial</vt:lpstr>
      <vt:lpstr>Calibri</vt:lpstr>
      <vt:lpstr>1_Office Theme</vt:lpstr>
      <vt:lpstr>PowerPoint 프레젠테이션</vt:lpstr>
      <vt:lpstr>Introduction to part-time lecturer (Minho Park)</vt:lpstr>
      <vt:lpstr>Why Pandas library?</vt:lpstr>
      <vt:lpstr>Why Pandas library?</vt:lpstr>
      <vt:lpstr>Why Pandas library?</vt:lpstr>
      <vt:lpstr>Why Pandas library?</vt:lpstr>
      <vt:lpstr>Why Pandas library?</vt:lpstr>
      <vt:lpstr>Why Pandas library?</vt:lpstr>
      <vt:lpstr>Main textbook for class</vt:lpstr>
      <vt:lpstr>Working environment for coding</vt:lpstr>
      <vt:lpstr>Working environment for coding</vt:lpstr>
      <vt:lpstr>Working environment for coding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SoM Dean  Office</dc:creator>
  <cp:lastModifiedBy>MINHO PARK</cp:lastModifiedBy>
  <cp:revision>9</cp:revision>
  <dcterms:created xsi:type="dcterms:W3CDTF">2015-04-29T17:53:16Z</dcterms:created>
  <dcterms:modified xsi:type="dcterms:W3CDTF">2025-09-01T04:58:00Z</dcterms:modified>
</cp:coreProperties>
</file>

<file path=docProps/thumbnail.jpeg>
</file>